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321" r:id="rId2"/>
    <p:sldId id="286" r:id="rId3"/>
    <p:sldId id="318" r:id="rId4"/>
    <p:sldId id="315" r:id="rId5"/>
    <p:sldId id="310" r:id="rId6"/>
    <p:sldId id="295" r:id="rId7"/>
    <p:sldId id="296" r:id="rId8"/>
    <p:sldId id="323" r:id="rId9"/>
    <p:sldId id="334" r:id="rId10"/>
    <p:sldId id="335" r:id="rId11"/>
    <p:sldId id="339" r:id="rId12"/>
    <p:sldId id="304" r:id="rId13"/>
    <p:sldId id="332" r:id="rId14"/>
    <p:sldId id="333" r:id="rId15"/>
    <p:sldId id="340" r:id="rId16"/>
    <p:sldId id="361" r:id="rId17"/>
    <p:sldId id="324" r:id="rId18"/>
    <p:sldId id="337" r:id="rId19"/>
    <p:sldId id="338" r:id="rId20"/>
    <p:sldId id="341" r:id="rId21"/>
    <p:sldId id="342" r:id="rId22"/>
    <p:sldId id="343" r:id="rId23"/>
    <p:sldId id="344" r:id="rId24"/>
    <p:sldId id="345" r:id="rId25"/>
    <p:sldId id="346" r:id="rId26"/>
    <p:sldId id="325" r:id="rId27"/>
    <p:sldId id="350" r:id="rId28"/>
    <p:sldId id="351" r:id="rId29"/>
    <p:sldId id="352" r:id="rId30"/>
    <p:sldId id="381" r:id="rId31"/>
    <p:sldId id="382" r:id="rId32"/>
    <p:sldId id="368" r:id="rId33"/>
    <p:sldId id="369" r:id="rId34"/>
    <p:sldId id="326" r:id="rId35"/>
    <p:sldId id="376" r:id="rId36"/>
    <p:sldId id="377" r:id="rId37"/>
    <p:sldId id="378" r:id="rId38"/>
    <p:sldId id="360" r:id="rId39"/>
    <p:sldId id="327" r:id="rId40"/>
    <p:sldId id="357" r:id="rId41"/>
    <p:sldId id="354" r:id="rId42"/>
    <p:sldId id="370" r:id="rId43"/>
    <p:sldId id="355" r:id="rId44"/>
    <p:sldId id="371" r:id="rId45"/>
    <p:sldId id="372" r:id="rId46"/>
    <p:sldId id="373" r:id="rId47"/>
    <p:sldId id="374" r:id="rId48"/>
    <p:sldId id="356" r:id="rId49"/>
    <p:sldId id="375" r:id="rId50"/>
    <p:sldId id="328" r:id="rId51"/>
    <p:sldId id="362" r:id="rId52"/>
    <p:sldId id="330" r:id="rId53"/>
    <p:sldId id="364" r:id="rId54"/>
    <p:sldId id="380" r:id="rId55"/>
    <p:sldId id="365" r:id="rId56"/>
    <p:sldId id="322" r:id="rId57"/>
    <p:sldId id="366" r:id="rId58"/>
    <p:sldId id="363" r:id="rId59"/>
    <p:sldId id="367" r:id="rId60"/>
    <p:sldId id="359" r:id="rId61"/>
    <p:sldId id="379" r:id="rId62"/>
    <p:sldId id="313" r:id="rId63"/>
    <p:sldId id="307" r:id="rId6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den Ford" initials="BF" lastIdx="7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1"/>
    <a:srgbClr val="FAFAFA"/>
    <a:srgbClr val="FCFCFC"/>
    <a:srgbClr val="F36E21"/>
    <a:srgbClr val="27BEC7"/>
    <a:srgbClr val="1DB14B"/>
    <a:srgbClr val="FFC20E"/>
    <a:srgbClr val="0090D2"/>
    <a:srgbClr val="5FBB46"/>
    <a:srgbClr val="9395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25" autoAdjust="0"/>
    <p:restoredTop sz="97586" autoAdjust="0"/>
  </p:normalViewPr>
  <p:slideViewPr>
    <p:cSldViewPr snapToGrid="0">
      <p:cViewPr varScale="1">
        <p:scale>
          <a:sx n="106" d="100"/>
          <a:sy n="106" d="100"/>
        </p:scale>
        <p:origin x="535" y="4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8" d="100"/>
          <a:sy n="138" d="100"/>
        </p:scale>
        <p:origin x="66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y Johnston" userId="4930901e9435c751" providerId="LiveId" clId="{CA6972B3-6DC2-4218-9A9D-A9AF57148494}"/>
    <pc:docChg chg="undo redo custSel addSld delSld modSld sldOrd">
      <pc:chgData name="Jamey Johnston" userId="4930901e9435c751" providerId="LiveId" clId="{CA6972B3-6DC2-4218-9A9D-A9AF57148494}" dt="2017-11-03T18:48:08.117" v="7651" actId="20577"/>
      <pc:docMkLst>
        <pc:docMk/>
      </pc:docMkLst>
      <pc:sldChg chg="del">
        <pc:chgData name="Jamey Johnston" userId="4930901e9435c751" providerId="LiveId" clId="{CA6972B3-6DC2-4218-9A9D-A9AF57148494}" dt="2017-10-02T18:28:29.300" v="4610" actId="2696"/>
        <pc:sldMkLst>
          <pc:docMk/>
          <pc:sldMk cId="1855646181" sldId="294"/>
        </pc:sldMkLst>
      </pc:sldChg>
      <pc:sldChg chg="modSp">
        <pc:chgData name="Jamey Johnston" userId="4930901e9435c751" providerId="LiveId" clId="{CA6972B3-6DC2-4218-9A9D-A9AF57148494}" dt="2017-10-02T18:27:53.793" v="4600" actId="20577"/>
        <pc:sldMkLst>
          <pc:docMk/>
          <pc:sldMk cId="2474421074" sldId="295"/>
        </pc:sldMkLst>
        <pc:spChg chg="mod">
          <ac:chgData name="Jamey Johnston" userId="4930901e9435c751" providerId="LiveId" clId="{CA6972B3-6DC2-4218-9A9D-A9AF57148494}" dt="2017-10-02T18:27:53.793" v="4600" actId="20577"/>
          <ac:spMkLst>
            <pc:docMk/>
            <pc:sldMk cId="2474421074" sldId="295"/>
            <ac:spMk id="7" creationId="{00000000-0000-0000-0000-000000000000}"/>
          </ac:spMkLst>
        </pc:spChg>
      </pc:sldChg>
      <pc:sldChg chg="modSp">
        <pc:chgData name="Jamey Johnston" userId="4930901e9435c751" providerId="LiveId" clId="{CA6972B3-6DC2-4218-9A9D-A9AF57148494}" dt="2017-10-02T20:15:42.486" v="6337" actId="313"/>
        <pc:sldMkLst>
          <pc:docMk/>
          <pc:sldMk cId="2079728015" sldId="296"/>
        </pc:sldMkLst>
        <pc:spChg chg="mod">
          <ac:chgData name="Jamey Johnston" userId="4930901e9435c751" providerId="LiveId" clId="{CA6972B3-6DC2-4218-9A9D-A9AF57148494}" dt="2017-10-02T20:15:42.486" v="6337" actId="313"/>
          <ac:spMkLst>
            <pc:docMk/>
            <pc:sldMk cId="2079728015" sldId="296"/>
            <ac:spMk id="47" creationId="{00000000-0000-0000-0000-000000000000}"/>
          </ac:spMkLst>
        </pc:spChg>
      </pc:sldChg>
      <pc:sldChg chg="del">
        <pc:chgData name="Jamey Johnston" userId="4930901e9435c751" providerId="LiveId" clId="{CA6972B3-6DC2-4218-9A9D-A9AF57148494}" dt="2017-10-02T18:28:15.236" v="4603" actId="2696"/>
        <pc:sldMkLst>
          <pc:docMk/>
          <pc:sldMk cId="2368002616" sldId="297"/>
        </pc:sldMkLst>
      </pc:sldChg>
      <pc:sldChg chg="del">
        <pc:chgData name="Jamey Johnston" userId="4930901e9435c751" providerId="LiveId" clId="{CA6972B3-6DC2-4218-9A9D-A9AF57148494}" dt="2017-10-02T18:28:15.267" v="4605" actId="2696"/>
        <pc:sldMkLst>
          <pc:docMk/>
          <pc:sldMk cId="200595087" sldId="299"/>
        </pc:sldMkLst>
      </pc:sldChg>
      <pc:sldChg chg="del">
        <pc:chgData name="Jamey Johnston" userId="4930901e9435c751" providerId="LiveId" clId="{CA6972B3-6DC2-4218-9A9D-A9AF57148494}" dt="2017-10-02T18:28:15.283" v="4606" actId="2696"/>
        <pc:sldMkLst>
          <pc:docMk/>
          <pc:sldMk cId="574922863" sldId="303"/>
        </pc:sldMkLst>
      </pc:sldChg>
      <pc:sldChg chg="modSp">
        <pc:chgData name="Jamey Johnston" userId="4930901e9435c751" providerId="LiveId" clId="{CA6972B3-6DC2-4218-9A9D-A9AF57148494}" dt="2017-10-02T15:35:07.263" v="3241" actId="6549"/>
        <pc:sldMkLst>
          <pc:docMk/>
          <pc:sldMk cId="2128224400" sldId="304"/>
        </pc:sldMkLst>
        <pc:spChg chg="mod">
          <ac:chgData name="Jamey Johnston" userId="4930901e9435c751" providerId="LiveId" clId="{CA6972B3-6DC2-4218-9A9D-A9AF57148494}" dt="2017-10-02T15:35:07.263" v="3241" actId="6549"/>
          <ac:spMkLst>
            <pc:docMk/>
            <pc:sldMk cId="2128224400" sldId="304"/>
            <ac:spMk id="4" creationId="{00000000-0000-0000-0000-000000000000}"/>
          </ac:spMkLst>
        </pc:spChg>
      </pc:sldChg>
      <pc:sldChg chg="del">
        <pc:chgData name="Jamey Johnston" userId="4930901e9435c751" providerId="LiveId" clId="{CA6972B3-6DC2-4218-9A9D-A9AF57148494}" dt="2017-10-02T18:28:18.774" v="4608" actId="2696"/>
        <pc:sldMkLst>
          <pc:docMk/>
          <pc:sldMk cId="3633306885" sldId="305"/>
        </pc:sldMkLst>
      </pc:sldChg>
      <pc:sldChg chg="del">
        <pc:chgData name="Jamey Johnston" userId="4930901e9435c751" providerId="LiveId" clId="{CA6972B3-6DC2-4218-9A9D-A9AF57148494}" dt="2017-10-02T18:28:18.805" v="4609" actId="2696"/>
        <pc:sldMkLst>
          <pc:docMk/>
          <pc:sldMk cId="445045094" sldId="306"/>
        </pc:sldMkLst>
      </pc:sldChg>
      <pc:sldChg chg="addSp modSp">
        <pc:chgData name="Jamey Johnston" userId="4930901e9435c751" providerId="LiveId" clId="{CA6972B3-6DC2-4218-9A9D-A9AF57148494}" dt="2017-11-03T18:45:16.861" v="7624" actId="20577"/>
        <pc:sldMkLst>
          <pc:docMk/>
          <pc:sldMk cId="1515512664" sldId="310"/>
        </pc:sldMkLst>
        <pc:spChg chg="add mod">
          <ac:chgData name="Jamey Johnston" userId="4930901e9435c751" providerId="LiveId" clId="{CA6972B3-6DC2-4218-9A9D-A9AF57148494}" dt="2017-11-03T18:44:12.755" v="7568" actId="20577"/>
          <ac:spMkLst>
            <pc:docMk/>
            <pc:sldMk cId="1515512664" sldId="310"/>
            <ac:spMk id="24" creationId="{33FE07B7-1FA7-437C-93E9-63CCF2152B10}"/>
          </ac:spMkLst>
        </pc:spChg>
        <pc:spChg chg="add mod">
          <ac:chgData name="Jamey Johnston" userId="4930901e9435c751" providerId="LiveId" clId="{CA6972B3-6DC2-4218-9A9D-A9AF57148494}" dt="2017-11-03T18:45:16.861" v="7624" actId="20577"/>
          <ac:spMkLst>
            <pc:docMk/>
            <pc:sldMk cId="1515512664" sldId="310"/>
            <ac:spMk id="25" creationId="{0277C7EA-5134-4ADD-90D1-1111B90D7EBA}"/>
          </ac:spMkLst>
        </pc:spChg>
        <pc:spChg chg="mod">
          <ac:chgData name="Jamey Johnston" userId="4930901e9435c751" providerId="LiveId" clId="{CA6972B3-6DC2-4218-9A9D-A9AF57148494}" dt="2017-09-27T21:40:38.982" v="7" actId="20577"/>
          <ac:spMkLst>
            <pc:docMk/>
            <pc:sldMk cId="1515512664" sldId="310"/>
            <ac:spMk id="150" creationId="{00000000-0000-0000-0000-000000000000}"/>
          </ac:spMkLst>
        </pc:spChg>
      </pc:sldChg>
      <pc:sldChg chg="del">
        <pc:chgData name="Jamey Johnston" userId="4930901e9435c751" providerId="LiveId" clId="{CA6972B3-6DC2-4218-9A9D-A9AF57148494}" dt="2017-10-02T18:28:15.220" v="4602" actId="2696"/>
        <pc:sldMkLst>
          <pc:docMk/>
          <pc:sldMk cId="486348467" sldId="312"/>
        </pc:sldMkLst>
      </pc:sldChg>
      <pc:sldChg chg="del">
        <pc:chgData name="Jamey Johnston" userId="4930901e9435c751" providerId="LiveId" clId="{CA6972B3-6DC2-4218-9A9D-A9AF57148494}" dt="2017-10-02T18:28:15.267" v="4604" actId="2696"/>
        <pc:sldMkLst>
          <pc:docMk/>
          <pc:sldMk cId="534920367" sldId="314"/>
        </pc:sldMkLst>
      </pc:sldChg>
      <pc:sldChg chg="modSp">
        <pc:chgData name="Jamey Johnston" userId="4930901e9435c751" providerId="LiveId" clId="{CA6972B3-6DC2-4218-9A9D-A9AF57148494}" dt="2017-10-02T15:31:02.473" v="3030" actId="1036"/>
        <pc:sldMkLst>
          <pc:docMk/>
          <pc:sldMk cId="1690938764" sldId="321"/>
        </pc:sldMkLst>
        <pc:spChg chg="mod">
          <ac:chgData name="Jamey Johnston" userId="4930901e9435c751" providerId="LiveId" clId="{CA6972B3-6DC2-4218-9A9D-A9AF57148494}" dt="2017-10-02T15:31:02.473" v="3030" actId="1036"/>
          <ac:spMkLst>
            <pc:docMk/>
            <pc:sldMk cId="1690938764" sldId="321"/>
            <ac:spMk id="4" creationId="{00000000-0000-0000-0000-000000000000}"/>
          </ac:spMkLst>
        </pc:spChg>
      </pc:sldChg>
      <pc:sldChg chg="addSp delSp modSp">
        <pc:chgData name="Jamey Johnston" userId="4930901e9435c751" providerId="LiveId" clId="{CA6972B3-6DC2-4218-9A9D-A9AF57148494}" dt="2017-10-02T18:20:30.601" v="4488" actId="20577"/>
        <pc:sldMkLst>
          <pc:docMk/>
          <pc:sldMk cId="3946690787" sldId="322"/>
        </pc:sldMkLst>
        <pc:spChg chg="mod">
          <ac:chgData name="Jamey Johnston" userId="4930901e9435c751" providerId="LiveId" clId="{CA6972B3-6DC2-4218-9A9D-A9AF57148494}" dt="2017-10-02T18:11:34.213" v="4152" actId="20577"/>
          <ac:spMkLst>
            <pc:docMk/>
            <pc:sldMk cId="3946690787" sldId="322"/>
            <ac:spMk id="38" creationId="{00000000-0000-0000-0000-000000000000}"/>
          </ac:spMkLst>
        </pc:spChg>
        <pc:spChg chg="mod">
          <ac:chgData name="Jamey Johnston" userId="4930901e9435c751" providerId="LiveId" clId="{CA6972B3-6DC2-4218-9A9D-A9AF57148494}" dt="2017-10-02T18:20:30.601" v="4488" actId="20577"/>
          <ac:spMkLst>
            <pc:docMk/>
            <pc:sldMk cId="3946690787" sldId="322"/>
            <ac:spMk id="46" creationId="{00000000-0000-0000-0000-000000000000}"/>
          </ac:spMkLst>
        </pc:spChg>
        <pc:spChg chg="mod">
          <ac:chgData name="Jamey Johnston" userId="4930901e9435c751" providerId="LiveId" clId="{CA6972B3-6DC2-4218-9A9D-A9AF57148494}" dt="2017-10-02T18:20:22.951" v="4486" actId="20577"/>
          <ac:spMkLst>
            <pc:docMk/>
            <pc:sldMk cId="3946690787" sldId="322"/>
            <ac:spMk id="47" creationId="{00000000-0000-0000-0000-000000000000}"/>
          </ac:spMkLst>
        </pc:spChg>
        <pc:picChg chg="add mod">
          <ac:chgData name="Jamey Johnston" userId="4930901e9435c751" providerId="LiveId" clId="{CA6972B3-6DC2-4218-9A9D-A9AF57148494}" dt="2017-10-02T18:17:30.010" v="4393" actId="1076"/>
          <ac:picMkLst>
            <pc:docMk/>
            <pc:sldMk cId="3946690787" sldId="322"/>
            <ac:picMk id="2" creationId="{972E9CC6-8084-476D-AACC-187D19D1FCF8}"/>
          </ac:picMkLst>
        </pc:picChg>
        <pc:picChg chg="add del mod">
          <ac:chgData name="Jamey Johnston" userId="4930901e9435c751" providerId="LiveId" clId="{CA6972B3-6DC2-4218-9A9D-A9AF57148494}" dt="2017-10-02T18:15:38.075" v="4294" actId="20577"/>
          <ac:picMkLst>
            <pc:docMk/>
            <pc:sldMk cId="3946690787" sldId="322"/>
            <ac:picMk id="4" creationId="{CE82D865-1B58-4229-B24D-7AA2969952F4}"/>
          </ac:picMkLst>
        </pc:picChg>
        <pc:picChg chg="add mod">
          <ac:chgData name="Jamey Johnston" userId="4930901e9435c751" providerId="LiveId" clId="{CA6972B3-6DC2-4218-9A9D-A9AF57148494}" dt="2017-10-02T18:18:52.597" v="4453" actId="1076"/>
          <ac:picMkLst>
            <pc:docMk/>
            <pc:sldMk cId="3946690787" sldId="322"/>
            <ac:picMk id="5" creationId="{BF321185-0978-45AA-BE13-57C87A128E42}"/>
          </ac:picMkLst>
        </pc:picChg>
      </pc:sldChg>
      <pc:sldChg chg="addSp modSp">
        <pc:chgData name="Jamey Johnston" userId="4930901e9435c751" providerId="LiveId" clId="{CA6972B3-6DC2-4218-9A9D-A9AF57148494}" dt="2017-10-02T18:30:20.674" v="4658" actId="1076"/>
        <pc:sldMkLst>
          <pc:docMk/>
          <pc:sldMk cId="3701520116" sldId="323"/>
        </pc:sldMkLst>
        <pc:spChg chg="add mod">
          <ac:chgData name="Jamey Johnston" userId="4930901e9435c751" providerId="LiveId" clId="{CA6972B3-6DC2-4218-9A9D-A9AF57148494}" dt="2017-10-02T18:30:20.674" v="4658" actId="1076"/>
          <ac:spMkLst>
            <pc:docMk/>
            <pc:sldMk cId="3701520116" sldId="323"/>
            <ac:spMk id="4" creationId="{17F22A2B-E4E6-47A4-B2A6-6BC0AFAA4650}"/>
          </ac:spMkLst>
        </pc:spChg>
        <pc:picChg chg="add mod">
          <ac:chgData name="Jamey Johnston" userId="4930901e9435c751" providerId="LiveId" clId="{CA6972B3-6DC2-4218-9A9D-A9AF57148494}" dt="2017-10-02T18:29:51.782" v="4614" actId="1076"/>
          <ac:picMkLst>
            <pc:docMk/>
            <pc:sldMk cId="3701520116" sldId="323"/>
            <ac:picMk id="3" creationId="{49695958-9AE0-401A-8CC1-B2FD2EE7ACA5}"/>
          </ac:picMkLst>
        </pc:picChg>
      </pc:sldChg>
      <pc:sldChg chg="modSp">
        <pc:chgData name="Jamey Johnston" userId="4930901e9435c751" providerId="LiveId" clId="{CA6972B3-6DC2-4218-9A9D-A9AF57148494}" dt="2017-11-03T18:19:53.289" v="7559" actId="6549"/>
        <pc:sldMkLst>
          <pc:docMk/>
          <pc:sldMk cId="1784829633" sldId="324"/>
        </pc:sldMkLst>
        <pc:spChg chg="mod">
          <ac:chgData name="Jamey Johnston" userId="4930901e9435c751" providerId="LiveId" clId="{CA6972B3-6DC2-4218-9A9D-A9AF57148494}" dt="2017-11-03T18:19:53.289" v="7559" actId="6549"/>
          <ac:spMkLst>
            <pc:docMk/>
            <pc:sldMk cId="1784829633" sldId="324"/>
            <ac:spMk id="18" creationId="{44E0B39E-B1E7-4F5C-91B1-67FB4391704E}"/>
          </ac:spMkLst>
        </pc:spChg>
      </pc:sldChg>
      <pc:sldChg chg="modSp">
        <pc:chgData name="Jamey Johnston" userId="4930901e9435c751" providerId="LiveId" clId="{CA6972B3-6DC2-4218-9A9D-A9AF57148494}" dt="2017-10-02T00:01:02.264" v="1543" actId="20577"/>
        <pc:sldMkLst>
          <pc:docMk/>
          <pc:sldMk cId="3962712098" sldId="325"/>
        </pc:sldMkLst>
        <pc:spChg chg="mod">
          <ac:chgData name="Jamey Johnston" userId="4930901e9435c751" providerId="LiveId" clId="{CA6972B3-6DC2-4218-9A9D-A9AF57148494}" dt="2017-10-01T23:58:08.340" v="1248" actId="20577"/>
          <ac:spMkLst>
            <pc:docMk/>
            <pc:sldMk cId="3962712098" sldId="325"/>
            <ac:spMk id="38" creationId="{00000000-0000-0000-0000-000000000000}"/>
          </ac:spMkLst>
        </pc:spChg>
        <pc:spChg chg="mod">
          <ac:chgData name="Jamey Johnston" userId="4930901e9435c751" providerId="LiveId" clId="{CA6972B3-6DC2-4218-9A9D-A9AF57148494}" dt="2017-10-01T23:58:26.690" v="1263" actId="20577"/>
          <ac:spMkLst>
            <pc:docMk/>
            <pc:sldMk cId="3962712098" sldId="325"/>
            <ac:spMk id="46" creationId="{00000000-0000-0000-0000-000000000000}"/>
          </ac:spMkLst>
        </pc:spChg>
        <pc:spChg chg="mod">
          <ac:chgData name="Jamey Johnston" userId="4930901e9435c751" providerId="LiveId" clId="{CA6972B3-6DC2-4218-9A9D-A9AF57148494}" dt="2017-10-02T00:01:02.264" v="1543" actId="20577"/>
          <ac:spMkLst>
            <pc:docMk/>
            <pc:sldMk cId="3962712098" sldId="325"/>
            <ac:spMk id="47" creationId="{00000000-0000-0000-0000-000000000000}"/>
          </ac:spMkLst>
        </pc:spChg>
      </pc:sldChg>
      <pc:sldChg chg="addSp modSp">
        <pc:chgData name="Jamey Johnston" userId="4930901e9435c751" providerId="LiveId" clId="{CA6972B3-6DC2-4218-9A9D-A9AF57148494}" dt="2017-10-02T19:44:37.778" v="5784" actId="313"/>
        <pc:sldMkLst>
          <pc:docMk/>
          <pc:sldMk cId="6272657" sldId="326"/>
        </pc:sldMkLst>
        <pc:spChg chg="mod">
          <ac:chgData name="Jamey Johnston" userId="4930901e9435c751" providerId="LiveId" clId="{CA6972B3-6DC2-4218-9A9D-A9AF57148494}" dt="2017-10-02T19:39:24.393" v="5523" actId="20577"/>
          <ac:spMkLst>
            <pc:docMk/>
            <pc:sldMk cId="6272657" sldId="326"/>
            <ac:spMk id="46" creationId="{00000000-0000-0000-0000-000000000000}"/>
          </ac:spMkLst>
        </pc:spChg>
        <pc:spChg chg="mod">
          <ac:chgData name="Jamey Johnston" userId="4930901e9435c751" providerId="LiveId" clId="{CA6972B3-6DC2-4218-9A9D-A9AF57148494}" dt="2017-10-02T19:44:37.778" v="5784" actId="313"/>
          <ac:spMkLst>
            <pc:docMk/>
            <pc:sldMk cId="6272657" sldId="326"/>
            <ac:spMk id="47" creationId="{00000000-0000-0000-0000-000000000000}"/>
          </ac:spMkLst>
        </pc:spChg>
        <pc:picChg chg="add mod">
          <ac:chgData name="Jamey Johnston" userId="4930901e9435c751" providerId="LiveId" clId="{CA6972B3-6DC2-4218-9A9D-A9AF57148494}" dt="2017-10-02T19:38:52.640" v="5486" actId="1076"/>
          <ac:picMkLst>
            <pc:docMk/>
            <pc:sldMk cId="6272657" sldId="326"/>
            <ac:picMk id="3" creationId="{87C7B53D-E7E1-4C0E-A812-502C8F30B1E1}"/>
          </ac:picMkLst>
        </pc:picChg>
      </pc:sldChg>
      <pc:sldChg chg="modSp">
        <pc:chgData name="Jamey Johnston" userId="4930901e9435c751" providerId="LiveId" clId="{CA6972B3-6DC2-4218-9A9D-A9AF57148494}" dt="2017-10-02T18:36:59.781" v="4880" actId="20577"/>
        <pc:sldMkLst>
          <pc:docMk/>
          <pc:sldMk cId="3956199525" sldId="327"/>
        </pc:sldMkLst>
        <pc:spChg chg="mod">
          <ac:chgData name="Jamey Johnston" userId="4930901e9435c751" providerId="LiveId" clId="{CA6972B3-6DC2-4218-9A9D-A9AF57148494}" dt="2017-10-02T01:12:29.206" v="1918" actId="20577"/>
          <ac:spMkLst>
            <pc:docMk/>
            <pc:sldMk cId="3956199525" sldId="327"/>
            <ac:spMk id="46" creationId="{00000000-0000-0000-0000-000000000000}"/>
          </ac:spMkLst>
        </pc:spChg>
        <pc:spChg chg="mod">
          <ac:chgData name="Jamey Johnston" userId="4930901e9435c751" providerId="LiveId" clId="{CA6972B3-6DC2-4218-9A9D-A9AF57148494}" dt="2017-10-02T18:36:59.781" v="4880" actId="20577"/>
          <ac:spMkLst>
            <pc:docMk/>
            <pc:sldMk cId="3956199525" sldId="327"/>
            <ac:spMk id="47" creationId="{00000000-0000-0000-0000-000000000000}"/>
          </ac:spMkLst>
        </pc:spChg>
      </pc:sldChg>
      <pc:sldChg chg="addSp delSp modSp">
        <pc:chgData name="Jamey Johnston" userId="4930901e9435c751" providerId="LiveId" clId="{CA6972B3-6DC2-4218-9A9D-A9AF57148494}" dt="2017-10-02T19:00:14.087" v="5408" actId="20577"/>
        <pc:sldMkLst>
          <pc:docMk/>
          <pc:sldMk cId="1960236900" sldId="328"/>
        </pc:sldMkLst>
        <pc:spChg chg="add del mod">
          <ac:chgData name="Jamey Johnston" userId="4930901e9435c751" providerId="LiveId" clId="{CA6972B3-6DC2-4218-9A9D-A9AF57148494}" dt="2017-10-02T18:59:25.595" v="5366" actId="20577"/>
          <ac:spMkLst>
            <pc:docMk/>
            <pc:sldMk cId="1960236900" sldId="328"/>
            <ac:spMk id="2" creationId="{131799FE-CF6A-4ED4-96C9-A3E57B73D995}"/>
          </ac:spMkLst>
        </pc:spChg>
        <pc:spChg chg="mod">
          <ac:chgData name="Jamey Johnston" userId="4930901e9435c751" providerId="LiveId" clId="{CA6972B3-6DC2-4218-9A9D-A9AF57148494}" dt="2017-10-02T19:00:06.601" v="5407" actId="20577"/>
          <ac:spMkLst>
            <pc:docMk/>
            <pc:sldMk cId="1960236900" sldId="328"/>
            <ac:spMk id="46" creationId="{00000000-0000-0000-0000-000000000000}"/>
          </ac:spMkLst>
        </pc:spChg>
        <pc:spChg chg="add del mod">
          <ac:chgData name="Jamey Johnston" userId="4930901e9435c751" providerId="LiveId" clId="{CA6972B3-6DC2-4218-9A9D-A9AF57148494}" dt="2017-10-02T19:00:14.087" v="5408" actId="20577"/>
          <ac:spMkLst>
            <pc:docMk/>
            <pc:sldMk cId="1960236900" sldId="328"/>
            <ac:spMk id="47" creationId="{00000000-0000-0000-0000-000000000000}"/>
          </ac:spMkLst>
        </pc:spChg>
      </pc:sldChg>
      <pc:sldChg chg="del">
        <pc:chgData name="Jamey Johnston" userId="4930901e9435c751" providerId="LiveId" clId="{CA6972B3-6DC2-4218-9A9D-A9AF57148494}" dt="2017-10-02T01:14:29.810" v="2005" actId="2696"/>
        <pc:sldMkLst>
          <pc:docMk/>
          <pc:sldMk cId="4095165925" sldId="329"/>
        </pc:sldMkLst>
      </pc:sldChg>
      <pc:sldChg chg="addSp modSp ord">
        <pc:chgData name="Jamey Johnston" userId="4930901e9435c751" providerId="LiveId" clId="{CA6972B3-6DC2-4218-9A9D-A9AF57148494}" dt="2017-10-02T18:06:16.268" v="3913" actId="20577"/>
        <pc:sldMkLst>
          <pc:docMk/>
          <pc:sldMk cId="3227035879" sldId="330"/>
        </pc:sldMkLst>
        <pc:spChg chg="add mod">
          <ac:chgData name="Jamey Johnston" userId="4930901e9435c751" providerId="LiveId" clId="{CA6972B3-6DC2-4218-9A9D-A9AF57148494}" dt="2017-10-02T15:44:48.755" v="3449" actId="1076"/>
          <ac:spMkLst>
            <pc:docMk/>
            <pc:sldMk cId="3227035879" sldId="330"/>
            <ac:spMk id="5" creationId="{F7B8FBDD-B6FC-4447-ABA3-D23FBBA41504}"/>
          </ac:spMkLst>
        </pc:spChg>
        <pc:spChg chg="add mod">
          <ac:chgData name="Jamey Johnston" userId="4930901e9435c751" providerId="LiveId" clId="{CA6972B3-6DC2-4218-9A9D-A9AF57148494}" dt="2017-10-02T15:48:22.600" v="3811" actId="20577"/>
          <ac:spMkLst>
            <pc:docMk/>
            <pc:sldMk cId="3227035879" sldId="330"/>
            <ac:spMk id="6" creationId="{85E45519-1191-4D95-B0D3-C564D1817BD0}"/>
          </ac:spMkLst>
        </pc:spChg>
        <pc:spChg chg="mod">
          <ac:chgData name="Jamey Johnston" userId="4930901e9435c751" providerId="LiveId" clId="{CA6972B3-6DC2-4218-9A9D-A9AF57148494}" dt="2017-10-02T02:01:39.571" v="2989" actId="20577"/>
          <ac:spMkLst>
            <pc:docMk/>
            <pc:sldMk cId="3227035879" sldId="330"/>
            <ac:spMk id="38" creationId="{00000000-0000-0000-0000-000000000000}"/>
          </ac:spMkLst>
        </pc:spChg>
        <pc:spChg chg="mod">
          <ac:chgData name="Jamey Johnston" userId="4930901e9435c751" providerId="LiveId" clId="{CA6972B3-6DC2-4218-9A9D-A9AF57148494}" dt="2017-10-02T15:37:33.840" v="3348" actId="20577"/>
          <ac:spMkLst>
            <pc:docMk/>
            <pc:sldMk cId="3227035879" sldId="330"/>
            <ac:spMk id="46" creationId="{00000000-0000-0000-0000-000000000000}"/>
          </ac:spMkLst>
        </pc:spChg>
        <pc:spChg chg="mod">
          <ac:chgData name="Jamey Johnston" userId="4930901e9435c751" providerId="LiveId" clId="{CA6972B3-6DC2-4218-9A9D-A9AF57148494}" dt="2017-10-02T15:48:52.132" v="3833" actId="20577"/>
          <ac:spMkLst>
            <pc:docMk/>
            <pc:sldMk cId="3227035879" sldId="330"/>
            <ac:spMk id="47" creationId="{00000000-0000-0000-0000-000000000000}"/>
          </ac:spMkLst>
        </pc:spChg>
      </pc:sldChg>
      <pc:sldChg chg="del">
        <pc:chgData name="Jamey Johnston" userId="4930901e9435c751" providerId="LiveId" clId="{CA6972B3-6DC2-4218-9A9D-A9AF57148494}" dt="2017-10-02T18:28:15.189" v="4601" actId="2696"/>
        <pc:sldMkLst>
          <pc:docMk/>
          <pc:sldMk cId="314058156" sldId="331"/>
        </pc:sldMkLst>
      </pc:sldChg>
      <pc:sldChg chg="modSp">
        <pc:chgData name="Jamey Johnston" userId="4930901e9435c751" providerId="LiveId" clId="{CA6972B3-6DC2-4218-9A9D-A9AF57148494}" dt="2017-11-03T18:48:08.117" v="7651" actId="20577"/>
        <pc:sldMkLst>
          <pc:docMk/>
          <pc:sldMk cId="3620777248" sldId="333"/>
        </pc:sldMkLst>
        <pc:spChg chg="mod">
          <ac:chgData name="Jamey Johnston" userId="4930901e9435c751" providerId="LiveId" clId="{CA6972B3-6DC2-4218-9A9D-A9AF57148494}" dt="2017-11-03T18:48:08.117" v="7651" actId="20577"/>
          <ac:spMkLst>
            <pc:docMk/>
            <pc:sldMk cId="3620777248" sldId="333"/>
            <ac:spMk id="47" creationId="{00000000-0000-0000-0000-000000000000}"/>
          </ac:spMkLst>
        </pc:spChg>
      </pc:sldChg>
      <pc:sldChg chg="del">
        <pc:chgData name="Jamey Johnston" userId="4930901e9435c751" providerId="LiveId" clId="{CA6972B3-6DC2-4218-9A9D-A9AF57148494}" dt="2017-10-02T18:28:18.758" v="4607" actId="2696"/>
        <pc:sldMkLst>
          <pc:docMk/>
          <pc:sldMk cId="1516937583" sldId="336"/>
        </pc:sldMkLst>
      </pc:sldChg>
      <pc:sldChg chg="addSp delSp modSp">
        <pc:chgData name="Jamey Johnston" userId="4930901e9435c751" providerId="LiveId" clId="{CA6972B3-6DC2-4218-9A9D-A9AF57148494}" dt="2017-09-28T19:54:46.182" v="676" actId="20577"/>
        <pc:sldMkLst>
          <pc:docMk/>
          <pc:sldMk cId="164474949" sldId="337"/>
        </pc:sldMkLst>
        <pc:spChg chg="add del">
          <ac:chgData name="Jamey Johnston" userId="4930901e9435c751" providerId="LiveId" clId="{CA6972B3-6DC2-4218-9A9D-A9AF57148494}" dt="2017-09-28T19:38:06.399" v="52" actId="20577"/>
          <ac:spMkLst>
            <pc:docMk/>
            <pc:sldMk cId="164474949" sldId="337"/>
            <ac:spMk id="2" creationId="{0B94F998-913A-4B22-843D-4E20A1086833}"/>
          </ac:spMkLst>
        </pc:spChg>
        <pc:spChg chg="mod">
          <ac:chgData name="Jamey Johnston" userId="4930901e9435c751" providerId="LiveId" clId="{CA6972B3-6DC2-4218-9A9D-A9AF57148494}" dt="2017-09-28T19:44:53.572" v="237" actId="20577"/>
          <ac:spMkLst>
            <pc:docMk/>
            <pc:sldMk cId="164474949" sldId="337"/>
            <ac:spMk id="46" creationId="{00000000-0000-0000-0000-000000000000}"/>
          </ac:spMkLst>
        </pc:spChg>
        <pc:spChg chg="mod">
          <ac:chgData name="Jamey Johnston" userId="4930901e9435c751" providerId="LiveId" clId="{CA6972B3-6DC2-4218-9A9D-A9AF57148494}" dt="2017-09-28T19:54:46.182" v="676" actId="20577"/>
          <ac:spMkLst>
            <pc:docMk/>
            <pc:sldMk cId="164474949" sldId="337"/>
            <ac:spMk id="47" creationId="{00000000-0000-0000-0000-000000000000}"/>
          </ac:spMkLst>
        </pc:spChg>
      </pc:sldChg>
      <pc:sldChg chg="addSp delSp modSp">
        <pc:chgData name="Jamey Johnston" userId="4930901e9435c751" providerId="LiveId" clId="{CA6972B3-6DC2-4218-9A9D-A9AF57148494}" dt="2017-11-03T17:43:57.614" v="7147" actId="313"/>
        <pc:sldMkLst>
          <pc:docMk/>
          <pc:sldMk cId="1408410581" sldId="338"/>
        </pc:sldMkLst>
        <pc:spChg chg="add del mod">
          <ac:chgData name="Jamey Johnston" userId="4930901e9435c751" providerId="LiveId" clId="{CA6972B3-6DC2-4218-9A9D-A9AF57148494}" dt="2017-09-28T19:42:03.811" v="130" actId="20577"/>
          <ac:spMkLst>
            <pc:docMk/>
            <pc:sldMk cId="1408410581" sldId="338"/>
            <ac:spMk id="2" creationId="{66D83EC4-71E9-4CE5-A091-6A8A19F8A960}"/>
          </ac:spMkLst>
        </pc:spChg>
        <pc:spChg chg="add del mod">
          <ac:chgData name="Jamey Johnston" userId="4930901e9435c751" providerId="LiveId" clId="{CA6972B3-6DC2-4218-9A9D-A9AF57148494}" dt="2017-09-28T19:42:08.234" v="131" actId="20577"/>
          <ac:spMkLst>
            <pc:docMk/>
            <pc:sldMk cId="1408410581" sldId="338"/>
            <ac:spMk id="46" creationId="{00000000-0000-0000-0000-000000000000}"/>
          </ac:spMkLst>
        </pc:spChg>
        <pc:spChg chg="mod">
          <ac:chgData name="Jamey Johnston" userId="4930901e9435c751" providerId="LiveId" clId="{CA6972B3-6DC2-4218-9A9D-A9AF57148494}" dt="2017-11-03T17:43:57.614" v="7147" actId="313"/>
          <ac:spMkLst>
            <pc:docMk/>
            <pc:sldMk cId="1408410581" sldId="338"/>
            <ac:spMk id="47" creationId="{00000000-0000-0000-0000-000000000000}"/>
          </ac:spMkLst>
        </pc:spChg>
      </pc:sldChg>
      <pc:sldChg chg="modSp">
        <pc:chgData name="Jamey Johnston" userId="4930901e9435c751" providerId="LiveId" clId="{CA6972B3-6DC2-4218-9A9D-A9AF57148494}" dt="2017-10-02T16:27:42.214" v="3889" actId="6549"/>
        <pc:sldMkLst>
          <pc:docMk/>
          <pc:sldMk cId="1840917135" sldId="339"/>
        </pc:sldMkLst>
        <pc:spChg chg="mod">
          <ac:chgData name="Jamey Johnston" userId="4930901e9435c751" providerId="LiveId" clId="{CA6972B3-6DC2-4218-9A9D-A9AF57148494}" dt="2017-10-02T16:27:42.214" v="3889" actId="6549"/>
          <ac:spMkLst>
            <pc:docMk/>
            <pc:sldMk cId="1840917135" sldId="339"/>
            <ac:spMk id="47" creationId="{00000000-0000-0000-0000-000000000000}"/>
          </ac:spMkLst>
        </pc:spChg>
      </pc:sldChg>
      <pc:sldChg chg="addSp delSp modSp add">
        <pc:chgData name="Jamey Johnston" userId="4930901e9435c751" providerId="LiveId" clId="{CA6972B3-6DC2-4218-9A9D-A9AF57148494}" dt="2017-11-03T18:43:30.503" v="7562" actId="1076"/>
        <pc:sldMkLst>
          <pc:docMk/>
          <pc:sldMk cId="4145071103" sldId="340"/>
        </pc:sldMkLst>
        <pc:spChg chg="mod">
          <ac:chgData name="Jamey Johnston" userId="4930901e9435c751" providerId="LiveId" clId="{CA6972B3-6DC2-4218-9A9D-A9AF57148494}" dt="2017-09-28T19:45:21.506" v="264" actId="20577"/>
          <ac:spMkLst>
            <pc:docMk/>
            <pc:sldMk cId="4145071103" sldId="340"/>
            <ac:spMk id="38" creationId="{00000000-0000-0000-0000-000000000000}"/>
          </ac:spMkLst>
        </pc:spChg>
        <pc:spChg chg="mod">
          <ac:chgData name="Jamey Johnston" userId="4930901e9435c751" providerId="LiveId" clId="{CA6972B3-6DC2-4218-9A9D-A9AF57148494}" dt="2017-09-28T19:47:00.425" v="326" actId="20577"/>
          <ac:spMkLst>
            <pc:docMk/>
            <pc:sldMk cId="4145071103" sldId="340"/>
            <ac:spMk id="46" creationId="{00000000-0000-0000-0000-000000000000}"/>
          </ac:spMkLst>
        </pc:spChg>
        <pc:spChg chg="mod">
          <ac:chgData name="Jamey Johnston" userId="4930901e9435c751" providerId="LiveId" clId="{CA6972B3-6DC2-4218-9A9D-A9AF57148494}" dt="2017-09-28T19:50:51.548" v="591" actId="20577"/>
          <ac:spMkLst>
            <pc:docMk/>
            <pc:sldMk cId="4145071103" sldId="340"/>
            <ac:spMk id="47" creationId="{00000000-0000-0000-0000-000000000000}"/>
          </ac:spMkLst>
        </pc:spChg>
        <pc:picChg chg="add mod">
          <ac:chgData name="Jamey Johnston" userId="4930901e9435c751" providerId="LiveId" clId="{CA6972B3-6DC2-4218-9A9D-A9AF57148494}" dt="2017-11-03T18:43:30.503" v="7562" actId="1076"/>
          <ac:picMkLst>
            <pc:docMk/>
            <pc:sldMk cId="4145071103" sldId="340"/>
            <ac:picMk id="2" creationId="{2B94E291-C9C8-4894-AD1B-27A338708A73}"/>
          </ac:picMkLst>
        </pc:picChg>
        <pc:picChg chg="add mod">
          <ac:chgData name="Jamey Johnston" userId="4930901e9435c751" providerId="LiveId" clId="{CA6972B3-6DC2-4218-9A9D-A9AF57148494}" dt="2017-09-28T19:46:26.064" v="270" actId="1076"/>
          <ac:picMkLst>
            <pc:docMk/>
            <pc:sldMk cId="4145071103" sldId="340"/>
            <ac:picMk id="3" creationId="{72988A01-8FD8-40C2-898E-591628AAFC2B}"/>
          </ac:picMkLst>
        </pc:picChg>
        <pc:picChg chg="add del mod">
          <ac:chgData name="Jamey Johnston" userId="4930901e9435c751" providerId="LiveId" clId="{CA6972B3-6DC2-4218-9A9D-A9AF57148494}" dt="2017-09-28T19:49:15.807" v="405" actId="1076"/>
          <ac:picMkLst>
            <pc:docMk/>
            <pc:sldMk cId="4145071103" sldId="340"/>
            <ac:picMk id="4" creationId="{AB345ED8-F515-4325-BC24-9D1BE50C0640}"/>
          </ac:picMkLst>
        </pc:picChg>
        <pc:picChg chg="del">
          <ac:chgData name="Jamey Johnston" userId="4930901e9435c751" providerId="LiveId" clId="{CA6972B3-6DC2-4218-9A9D-A9AF57148494}" dt="2017-09-28T19:45:26.632" v="265" actId="478"/>
          <ac:picMkLst>
            <pc:docMk/>
            <pc:sldMk cId="4145071103" sldId="340"/>
            <ac:picMk id="5" creationId="{1A9D54CD-87D8-4A05-B2FE-7AD5B6B21A35}"/>
          </ac:picMkLst>
        </pc:picChg>
        <pc:picChg chg="add mod">
          <ac:chgData name="Jamey Johnston" userId="4930901e9435c751" providerId="LiveId" clId="{CA6972B3-6DC2-4218-9A9D-A9AF57148494}" dt="2017-09-28T19:51:08.691" v="593" actId="1076"/>
          <ac:picMkLst>
            <pc:docMk/>
            <pc:sldMk cId="4145071103" sldId="340"/>
            <ac:picMk id="6" creationId="{86596245-5496-48D7-8D84-1D2ED239BBF2}"/>
          </ac:picMkLst>
        </pc:picChg>
      </pc:sldChg>
      <pc:sldChg chg="modSp add">
        <pc:chgData name="Jamey Johnston" userId="4930901e9435c751" providerId="LiveId" clId="{CA6972B3-6DC2-4218-9A9D-A9AF57148494}" dt="2017-09-28T19:54:35.061" v="674" actId="20577"/>
        <pc:sldMkLst>
          <pc:docMk/>
          <pc:sldMk cId="3247834187" sldId="341"/>
        </pc:sldMkLst>
        <pc:spChg chg="mod">
          <ac:chgData name="Jamey Johnston" userId="4930901e9435c751" providerId="LiveId" clId="{CA6972B3-6DC2-4218-9A9D-A9AF57148494}" dt="2017-09-28T19:53:57.901" v="616" actId="313"/>
          <ac:spMkLst>
            <pc:docMk/>
            <pc:sldMk cId="3247834187" sldId="341"/>
            <ac:spMk id="46" creationId="{00000000-0000-0000-0000-000000000000}"/>
          </ac:spMkLst>
        </pc:spChg>
        <pc:spChg chg="mod">
          <ac:chgData name="Jamey Johnston" userId="4930901e9435c751" providerId="LiveId" clId="{CA6972B3-6DC2-4218-9A9D-A9AF57148494}" dt="2017-09-28T19:54:35.061" v="674" actId="20577"/>
          <ac:spMkLst>
            <pc:docMk/>
            <pc:sldMk cId="3247834187" sldId="341"/>
            <ac:spMk id="47" creationId="{00000000-0000-0000-0000-000000000000}"/>
          </ac:spMkLst>
        </pc:spChg>
      </pc:sldChg>
      <pc:sldChg chg="addSp delSp modSp add">
        <pc:chgData name="Jamey Johnston" userId="4930901e9435c751" providerId="LiveId" clId="{CA6972B3-6DC2-4218-9A9D-A9AF57148494}" dt="2017-10-02T15:31:17.889" v="3034" actId="14100"/>
        <pc:sldMkLst>
          <pc:docMk/>
          <pc:sldMk cId="3709435019" sldId="342"/>
        </pc:sldMkLst>
        <pc:spChg chg="add del">
          <ac:chgData name="Jamey Johnston" userId="4930901e9435c751" providerId="LiveId" clId="{CA6972B3-6DC2-4218-9A9D-A9AF57148494}" dt="2017-09-28T19:55:10.278" v="679" actId="14100"/>
          <ac:spMkLst>
            <pc:docMk/>
            <pc:sldMk cId="3709435019" sldId="342"/>
            <ac:spMk id="2" creationId="{4EFEEF3B-21EE-4578-AAE4-F3C4827A0D41}"/>
          </ac:spMkLst>
        </pc:spChg>
        <pc:spChg chg="add del">
          <ac:chgData name="Jamey Johnston" userId="4930901e9435c751" providerId="LiveId" clId="{CA6972B3-6DC2-4218-9A9D-A9AF57148494}" dt="2017-09-28T19:55:50.556" v="703" actId="14100"/>
          <ac:spMkLst>
            <pc:docMk/>
            <pc:sldMk cId="3709435019" sldId="342"/>
            <ac:spMk id="3" creationId="{56A59183-2D83-43B7-A754-FA838B9EAD32}"/>
          </ac:spMkLst>
        </pc:spChg>
        <pc:spChg chg="add del">
          <ac:chgData name="Jamey Johnston" userId="4930901e9435c751" providerId="LiveId" clId="{CA6972B3-6DC2-4218-9A9D-A9AF57148494}" dt="2017-09-28T19:56:25.167" v="708" actId="14100"/>
          <ac:spMkLst>
            <pc:docMk/>
            <pc:sldMk cId="3709435019" sldId="342"/>
            <ac:spMk id="4" creationId="{5911D8D1-4FE5-42F7-B1BF-ED3C3FA426B4}"/>
          </ac:spMkLst>
        </pc:spChg>
        <pc:spChg chg="mod">
          <ac:chgData name="Jamey Johnston" userId="4930901e9435c751" providerId="LiveId" clId="{CA6972B3-6DC2-4218-9A9D-A9AF57148494}" dt="2017-10-02T15:31:17.889" v="3034" actId="14100"/>
          <ac:spMkLst>
            <pc:docMk/>
            <pc:sldMk cId="3709435019" sldId="342"/>
            <ac:spMk id="38" creationId="{00000000-0000-0000-0000-000000000000}"/>
          </ac:spMkLst>
        </pc:spChg>
        <pc:spChg chg="mod">
          <ac:chgData name="Jamey Johnston" userId="4930901e9435c751" providerId="LiveId" clId="{CA6972B3-6DC2-4218-9A9D-A9AF57148494}" dt="2017-09-28T19:55:21.145" v="695" actId="14100"/>
          <ac:spMkLst>
            <pc:docMk/>
            <pc:sldMk cId="3709435019" sldId="342"/>
            <ac:spMk id="46" creationId="{00000000-0000-0000-0000-000000000000}"/>
          </ac:spMkLst>
        </pc:spChg>
        <pc:spChg chg="mod">
          <ac:chgData name="Jamey Johnston" userId="4930901e9435c751" providerId="LiveId" clId="{CA6972B3-6DC2-4218-9A9D-A9AF57148494}" dt="2017-09-28T19:56:34.153" v="711" actId="14100"/>
          <ac:spMkLst>
            <pc:docMk/>
            <pc:sldMk cId="3709435019" sldId="342"/>
            <ac:spMk id="47" creationId="{00000000-0000-0000-0000-000000000000}"/>
          </ac:spMkLst>
        </pc:spChg>
      </pc:sldChg>
      <pc:sldChg chg="modSp add">
        <pc:chgData name="Jamey Johnston" userId="4930901e9435c751" providerId="LiveId" clId="{CA6972B3-6DC2-4218-9A9D-A9AF57148494}" dt="2017-10-02T20:15:58.595" v="6341" actId="2"/>
        <pc:sldMkLst>
          <pc:docMk/>
          <pc:sldMk cId="2381532924" sldId="343"/>
        </pc:sldMkLst>
        <pc:spChg chg="mod">
          <ac:chgData name="Jamey Johnston" userId="4930901e9435c751" providerId="LiveId" clId="{CA6972B3-6DC2-4218-9A9D-A9AF57148494}" dt="2017-09-28T19:57:16.510" v="742" actId="20577"/>
          <ac:spMkLst>
            <pc:docMk/>
            <pc:sldMk cId="2381532924" sldId="343"/>
            <ac:spMk id="46" creationId="{00000000-0000-0000-0000-000000000000}"/>
          </ac:spMkLst>
        </pc:spChg>
        <pc:spChg chg="mod">
          <ac:chgData name="Jamey Johnston" userId="4930901e9435c751" providerId="LiveId" clId="{CA6972B3-6DC2-4218-9A9D-A9AF57148494}" dt="2017-10-02T20:15:58.595" v="6341" actId="2"/>
          <ac:spMkLst>
            <pc:docMk/>
            <pc:sldMk cId="2381532924" sldId="343"/>
            <ac:spMk id="47" creationId="{00000000-0000-0000-0000-000000000000}"/>
          </ac:spMkLst>
        </pc:spChg>
      </pc:sldChg>
      <pc:sldChg chg="addSp delSp modSp add">
        <pc:chgData name="Jamey Johnston" userId="4930901e9435c751" providerId="LiveId" clId="{CA6972B3-6DC2-4218-9A9D-A9AF57148494}" dt="2017-09-28T20:01:24.321" v="779" actId="313"/>
        <pc:sldMkLst>
          <pc:docMk/>
          <pc:sldMk cId="1305529356" sldId="344"/>
        </pc:sldMkLst>
        <pc:spChg chg="add del">
          <ac:chgData name="Jamey Johnston" userId="4930901e9435c751" providerId="LiveId" clId="{CA6972B3-6DC2-4218-9A9D-A9AF57148494}" dt="2017-09-28T19:59:42.737" v="762" actId="313"/>
          <ac:spMkLst>
            <pc:docMk/>
            <pc:sldMk cId="1305529356" sldId="344"/>
            <ac:spMk id="2" creationId="{46BD61EC-E665-4A13-B8F4-78BAA69CE332}"/>
          </ac:spMkLst>
        </pc:spChg>
        <pc:spChg chg="add del">
          <ac:chgData name="Jamey Johnston" userId="4930901e9435c751" providerId="LiveId" clId="{CA6972B3-6DC2-4218-9A9D-A9AF57148494}" dt="2017-09-28T20:01:09.696" v="776" actId="313"/>
          <ac:spMkLst>
            <pc:docMk/>
            <pc:sldMk cId="1305529356" sldId="344"/>
            <ac:spMk id="3" creationId="{18EBEB10-F052-43DE-8A9A-F61277AF8936}"/>
          </ac:spMkLst>
        </pc:spChg>
        <pc:spChg chg="mod">
          <ac:chgData name="Jamey Johnston" userId="4930901e9435c751" providerId="LiveId" clId="{CA6972B3-6DC2-4218-9A9D-A9AF57148494}" dt="2017-09-28T20:01:24.321" v="779" actId="313"/>
          <ac:spMkLst>
            <pc:docMk/>
            <pc:sldMk cId="1305529356" sldId="344"/>
            <ac:spMk id="46" creationId="{00000000-0000-0000-0000-000000000000}"/>
          </ac:spMkLst>
        </pc:spChg>
        <pc:spChg chg="mod">
          <ac:chgData name="Jamey Johnston" userId="4930901e9435c751" providerId="LiveId" clId="{CA6972B3-6DC2-4218-9A9D-A9AF57148494}" dt="2017-09-28T20:01:18.190" v="778" actId="108"/>
          <ac:spMkLst>
            <pc:docMk/>
            <pc:sldMk cId="1305529356" sldId="344"/>
            <ac:spMk id="47" creationId="{00000000-0000-0000-0000-000000000000}"/>
          </ac:spMkLst>
        </pc:spChg>
      </pc:sldChg>
      <pc:sldChg chg="addSp delSp modSp add">
        <pc:chgData name="Jamey Johnston" userId="4930901e9435c751" providerId="LiveId" clId="{CA6972B3-6DC2-4218-9A9D-A9AF57148494}" dt="2017-09-28T20:08:34.290" v="1040" actId="20577"/>
        <pc:sldMkLst>
          <pc:docMk/>
          <pc:sldMk cId="2507410644" sldId="345"/>
        </pc:sldMkLst>
        <pc:spChg chg="add del mod">
          <ac:chgData name="Jamey Johnston" userId="4930901e9435c751" providerId="LiveId" clId="{CA6972B3-6DC2-4218-9A9D-A9AF57148494}" dt="2017-09-28T20:01:54.291" v="801" actId="20577"/>
          <ac:spMkLst>
            <pc:docMk/>
            <pc:sldMk cId="2507410644" sldId="345"/>
            <ac:spMk id="2" creationId="{0F31B5D5-A79E-4676-BE58-9D8E214E1C36}"/>
          </ac:spMkLst>
        </pc:spChg>
        <pc:spChg chg="add del mod">
          <ac:chgData name="Jamey Johnston" userId="4930901e9435c751" providerId="LiveId" clId="{CA6972B3-6DC2-4218-9A9D-A9AF57148494}" dt="2017-09-28T20:07:39.403" v="911" actId="20577"/>
          <ac:spMkLst>
            <pc:docMk/>
            <pc:sldMk cId="2507410644" sldId="345"/>
            <ac:spMk id="46" creationId="{00000000-0000-0000-0000-000000000000}"/>
          </ac:spMkLst>
        </pc:spChg>
        <pc:spChg chg="mod">
          <ac:chgData name="Jamey Johnston" userId="4930901e9435c751" providerId="LiveId" clId="{CA6972B3-6DC2-4218-9A9D-A9AF57148494}" dt="2017-09-28T20:08:34.290" v="1040" actId="20577"/>
          <ac:spMkLst>
            <pc:docMk/>
            <pc:sldMk cId="2507410644" sldId="345"/>
            <ac:spMk id="47" creationId="{00000000-0000-0000-0000-000000000000}"/>
          </ac:spMkLst>
        </pc:spChg>
      </pc:sldChg>
      <pc:sldChg chg="modSp add ord">
        <pc:chgData name="Jamey Johnston" userId="4930901e9435c751" providerId="LiveId" clId="{CA6972B3-6DC2-4218-9A9D-A9AF57148494}" dt="2017-10-02T15:34:13.222" v="3212" actId="6549"/>
        <pc:sldMkLst>
          <pc:docMk/>
          <pc:sldMk cId="3157267913" sldId="346"/>
        </pc:sldMkLst>
        <pc:spChg chg="mod">
          <ac:chgData name="Jamey Johnston" userId="4930901e9435c751" providerId="LiveId" clId="{CA6972B3-6DC2-4218-9A9D-A9AF57148494}" dt="2017-10-02T15:34:13.222" v="3212" actId="6549"/>
          <ac:spMkLst>
            <pc:docMk/>
            <pc:sldMk cId="3157267913" sldId="346"/>
            <ac:spMk id="4" creationId="{00000000-0000-0000-0000-000000000000}"/>
          </ac:spMkLst>
        </pc:spChg>
      </pc:sldChg>
      <pc:sldChg chg="modSp add del">
        <pc:chgData name="Jamey Johnston" userId="4930901e9435c751" providerId="LiveId" clId="{CA6972B3-6DC2-4218-9A9D-A9AF57148494}" dt="2017-10-02T00:26:35.135" v="1895" actId="2696"/>
        <pc:sldMkLst>
          <pc:docMk/>
          <pc:sldMk cId="2471072174" sldId="347"/>
        </pc:sldMkLst>
        <pc:spChg chg="mod">
          <ac:chgData name="Jamey Johnston" userId="4930901e9435c751" providerId="LiveId" clId="{CA6972B3-6DC2-4218-9A9D-A9AF57148494}" dt="2017-09-28T20:18:05.251" v="1163" actId="20577"/>
          <ac:spMkLst>
            <pc:docMk/>
            <pc:sldMk cId="2471072174" sldId="347"/>
            <ac:spMk id="38" creationId="{00000000-0000-0000-0000-000000000000}"/>
          </ac:spMkLst>
        </pc:spChg>
      </pc:sldChg>
      <pc:sldChg chg="modSp add del">
        <pc:chgData name="Jamey Johnston" userId="4930901e9435c751" providerId="LiveId" clId="{CA6972B3-6DC2-4218-9A9D-A9AF57148494}" dt="2017-10-01T23:55:41.009" v="1224" actId="2696"/>
        <pc:sldMkLst>
          <pc:docMk/>
          <pc:sldMk cId="2587905578" sldId="348"/>
        </pc:sldMkLst>
        <pc:spChg chg="mod">
          <ac:chgData name="Jamey Johnston" userId="4930901e9435c751" providerId="LiveId" clId="{CA6972B3-6DC2-4218-9A9D-A9AF57148494}" dt="2017-09-28T20:18:17.022" v="1195" actId="20577"/>
          <ac:spMkLst>
            <pc:docMk/>
            <pc:sldMk cId="2587905578" sldId="348"/>
            <ac:spMk id="38" creationId="{00000000-0000-0000-0000-000000000000}"/>
          </ac:spMkLst>
        </pc:spChg>
      </pc:sldChg>
      <pc:sldChg chg="modSp add del">
        <pc:chgData name="Jamey Johnston" userId="4930901e9435c751" providerId="LiveId" clId="{CA6972B3-6DC2-4218-9A9D-A9AF57148494}" dt="2017-10-02T18:32:59.821" v="4660" actId="2696"/>
        <pc:sldMkLst>
          <pc:docMk/>
          <pc:sldMk cId="3927272358" sldId="349"/>
        </pc:sldMkLst>
        <pc:spChg chg="mod">
          <ac:chgData name="Jamey Johnston" userId="4930901e9435c751" providerId="LiveId" clId="{CA6972B3-6DC2-4218-9A9D-A9AF57148494}" dt="2017-10-02T01:59:43.366" v="2981" actId="1035"/>
          <ac:spMkLst>
            <pc:docMk/>
            <pc:sldMk cId="3927272358" sldId="349"/>
            <ac:spMk id="38" creationId="{00000000-0000-0000-0000-000000000000}"/>
          </ac:spMkLst>
        </pc:spChg>
      </pc:sldChg>
      <pc:sldChg chg="addSp delSp modSp add">
        <pc:chgData name="Jamey Johnston" userId="4930901e9435c751" providerId="LiveId" clId="{CA6972B3-6DC2-4218-9A9D-A9AF57148494}" dt="2017-10-02T00:05:05.918" v="1664" actId="6549"/>
        <pc:sldMkLst>
          <pc:docMk/>
          <pc:sldMk cId="3149965773" sldId="350"/>
        </pc:sldMkLst>
        <pc:spChg chg="add del">
          <ac:chgData name="Jamey Johnston" userId="4930901e9435c751" providerId="LiveId" clId="{CA6972B3-6DC2-4218-9A9D-A9AF57148494}" dt="2017-10-02T00:04:01.052" v="1592" actId="6549"/>
          <ac:spMkLst>
            <pc:docMk/>
            <pc:sldMk cId="3149965773" sldId="350"/>
            <ac:spMk id="2" creationId="{1FF90384-2BE5-4FEE-9E59-34A75BB4147E}"/>
          </ac:spMkLst>
        </pc:spChg>
        <pc:spChg chg="add del">
          <ac:chgData name="Jamey Johnston" userId="4930901e9435c751" providerId="LiveId" clId="{CA6972B3-6DC2-4218-9A9D-A9AF57148494}" dt="2017-10-02T00:04:51.503" v="1661" actId="6549"/>
          <ac:spMkLst>
            <pc:docMk/>
            <pc:sldMk cId="3149965773" sldId="350"/>
            <ac:spMk id="3" creationId="{8A614E12-53D0-43BA-B02A-F08C0FF0B572}"/>
          </ac:spMkLst>
        </pc:spChg>
        <pc:spChg chg="add mod">
          <ac:chgData name="Jamey Johnston" userId="4930901e9435c751" providerId="LiveId" clId="{CA6972B3-6DC2-4218-9A9D-A9AF57148494}" dt="2017-10-02T00:04:21.642" v="1611" actId="20577"/>
          <ac:spMkLst>
            <pc:docMk/>
            <pc:sldMk cId="3149965773" sldId="350"/>
            <ac:spMk id="5" creationId="{18CAE5D0-13B9-4F88-9639-A3E69184EB4A}"/>
          </ac:spMkLst>
        </pc:spChg>
        <pc:spChg chg="add mod">
          <ac:chgData name="Jamey Johnston" userId="4930901e9435c751" providerId="LiveId" clId="{CA6972B3-6DC2-4218-9A9D-A9AF57148494}" dt="2017-10-02T00:05:05.918" v="1664" actId="6549"/>
          <ac:spMkLst>
            <pc:docMk/>
            <pc:sldMk cId="3149965773" sldId="350"/>
            <ac:spMk id="6" creationId="{C1E8EA70-9D22-4E0C-82C8-0033174BC94C}"/>
          </ac:spMkLst>
        </pc:spChg>
        <pc:spChg chg="mod">
          <ac:chgData name="Jamey Johnston" userId="4930901e9435c751" providerId="LiveId" clId="{CA6972B3-6DC2-4218-9A9D-A9AF57148494}" dt="2017-10-02T00:01:27.981" v="1564" actId="20577"/>
          <ac:spMkLst>
            <pc:docMk/>
            <pc:sldMk cId="3149965773" sldId="350"/>
            <ac:spMk id="46" creationId="{00000000-0000-0000-0000-000000000000}"/>
          </ac:spMkLst>
        </pc:spChg>
        <pc:spChg chg="mod">
          <ac:chgData name="Jamey Johnston" userId="4930901e9435c751" providerId="LiveId" clId="{CA6972B3-6DC2-4218-9A9D-A9AF57148494}" dt="2017-10-02T00:04:04.058" v="1593" actId="6549"/>
          <ac:spMkLst>
            <pc:docMk/>
            <pc:sldMk cId="3149965773" sldId="350"/>
            <ac:spMk id="47" creationId="{00000000-0000-0000-0000-000000000000}"/>
          </ac:spMkLst>
        </pc:spChg>
      </pc:sldChg>
      <pc:sldChg chg="addSp delSp modSp add">
        <pc:chgData name="Jamey Johnston" userId="4930901e9435c751" providerId="LiveId" clId="{CA6972B3-6DC2-4218-9A9D-A9AF57148494}" dt="2017-10-02T00:06:55.807" v="1744" actId="20577"/>
        <pc:sldMkLst>
          <pc:docMk/>
          <pc:sldMk cId="689293807" sldId="351"/>
        </pc:sldMkLst>
        <pc:spChg chg="add del">
          <ac:chgData name="Jamey Johnston" userId="4930901e9435c751" providerId="LiveId" clId="{CA6972B3-6DC2-4218-9A9D-A9AF57148494}" dt="2017-10-02T00:06:21.707" v="1713" actId="20577"/>
          <ac:spMkLst>
            <pc:docMk/>
            <pc:sldMk cId="689293807" sldId="351"/>
            <ac:spMk id="2" creationId="{2A30DA9F-2A33-4127-B09E-56C705F53FB3}"/>
          </ac:spMkLst>
        </pc:spChg>
        <pc:spChg chg="add del">
          <ac:chgData name="Jamey Johnston" userId="4930901e9435c751" providerId="LiveId" clId="{CA6972B3-6DC2-4218-9A9D-A9AF57148494}" dt="2017-10-02T00:06:25.324" v="1715" actId="20577"/>
          <ac:spMkLst>
            <pc:docMk/>
            <pc:sldMk cId="689293807" sldId="351"/>
            <ac:spMk id="3" creationId="{E27DD1AF-980B-4030-8C9D-D9E518E95853}"/>
          </ac:spMkLst>
        </pc:spChg>
        <pc:spChg chg="add del">
          <ac:chgData name="Jamey Johnston" userId="4930901e9435c751" providerId="LiveId" clId="{CA6972B3-6DC2-4218-9A9D-A9AF57148494}" dt="2017-10-02T00:06:31.281" v="1717" actId="20577"/>
          <ac:spMkLst>
            <pc:docMk/>
            <pc:sldMk cId="689293807" sldId="351"/>
            <ac:spMk id="4" creationId="{8C19D397-2982-43C3-9612-172ACFD986B3}"/>
          </ac:spMkLst>
        </pc:spChg>
        <pc:spChg chg="mod">
          <ac:chgData name="Jamey Johnston" userId="4930901e9435c751" providerId="LiveId" clId="{CA6972B3-6DC2-4218-9A9D-A9AF57148494}" dt="2017-10-02T00:06:38.826" v="1719" actId="20577"/>
          <ac:spMkLst>
            <pc:docMk/>
            <pc:sldMk cId="689293807" sldId="351"/>
            <ac:spMk id="5" creationId="{18CAE5D0-13B9-4F88-9639-A3E69184EB4A}"/>
          </ac:spMkLst>
        </pc:spChg>
        <pc:spChg chg="mod">
          <ac:chgData name="Jamey Johnston" userId="4930901e9435c751" providerId="LiveId" clId="{CA6972B3-6DC2-4218-9A9D-A9AF57148494}" dt="2017-10-02T00:06:55.807" v="1744" actId="20577"/>
          <ac:spMkLst>
            <pc:docMk/>
            <pc:sldMk cId="689293807" sldId="351"/>
            <ac:spMk id="6" creationId="{C1E8EA70-9D22-4E0C-82C8-0033174BC94C}"/>
          </ac:spMkLst>
        </pc:spChg>
        <pc:spChg chg="mod">
          <ac:chgData name="Jamey Johnston" userId="4930901e9435c751" providerId="LiveId" clId="{CA6972B3-6DC2-4218-9A9D-A9AF57148494}" dt="2017-10-02T00:05:35.163" v="1682" actId="20577"/>
          <ac:spMkLst>
            <pc:docMk/>
            <pc:sldMk cId="689293807" sldId="351"/>
            <ac:spMk id="46" creationId="{00000000-0000-0000-0000-000000000000}"/>
          </ac:spMkLst>
        </pc:spChg>
        <pc:spChg chg="mod">
          <ac:chgData name="Jamey Johnston" userId="4930901e9435c751" providerId="LiveId" clId="{CA6972B3-6DC2-4218-9A9D-A9AF57148494}" dt="2017-10-02T00:05:53.535" v="1687" actId="20577"/>
          <ac:spMkLst>
            <pc:docMk/>
            <pc:sldMk cId="689293807" sldId="351"/>
            <ac:spMk id="47" creationId="{00000000-0000-0000-0000-000000000000}"/>
          </ac:spMkLst>
        </pc:spChg>
      </pc:sldChg>
      <pc:sldChg chg="modSp add">
        <pc:chgData name="Jamey Johnston" userId="4930901e9435c751" providerId="LiveId" clId="{CA6972B3-6DC2-4218-9A9D-A9AF57148494}" dt="2017-10-02T00:08:35.946" v="1887" actId="20577"/>
        <pc:sldMkLst>
          <pc:docMk/>
          <pc:sldMk cId="3421612499" sldId="352"/>
        </pc:sldMkLst>
        <pc:spChg chg="mod">
          <ac:chgData name="Jamey Johnston" userId="4930901e9435c751" providerId="LiveId" clId="{CA6972B3-6DC2-4218-9A9D-A9AF57148494}" dt="2017-10-02T00:08:11.548" v="1847" actId="20577"/>
          <ac:spMkLst>
            <pc:docMk/>
            <pc:sldMk cId="3421612499" sldId="352"/>
            <ac:spMk id="5" creationId="{18CAE5D0-13B9-4F88-9639-A3E69184EB4A}"/>
          </ac:spMkLst>
        </pc:spChg>
        <pc:spChg chg="mod">
          <ac:chgData name="Jamey Johnston" userId="4930901e9435c751" providerId="LiveId" clId="{CA6972B3-6DC2-4218-9A9D-A9AF57148494}" dt="2017-10-02T00:08:35.946" v="1887" actId="20577"/>
          <ac:spMkLst>
            <pc:docMk/>
            <pc:sldMk cId="3421612499" sldId="352"/>
            <ac:spMk id="6" creationId="{C1E8EA70-9D22-4E0C-82C8-0033174BC94C}"/>
          </ac:spMkLst>
        </pc:spChg>
        <pc:spChg chg="mod">
          <ac:chgData name="Jamey Johnston" userId="4930901e9435c751" providerId="LiveId" clId="{CA6972B3-6DC2-4218-9A9D-A9AF57148494}" dt="2017-10-02T00:07:21.902" v="1785" actId="20577"/>
          <ac:spMkLst>
            <pc:docMk/>
            <pc:sldMk cId="3421612499" sldId="352"/>
            <ac:spMk id="46" creationId="{00000000-0000-0000-0000-000000000000}"/>
          </ac:spMkLst>
        </pc:spChg>
        <pc:spChg chg="mod">
          <ac:chgData name="Jamey Johnston" userId="4930901e9435c751" providerId="LiveId" clId="{CA6972B3-6DC2-4218-9A9D-A9AF57148494}" dt="2017-10-02T00:07:36.802" v="1801" actId="20577"/>
          <ac:spMkLst>
            <pc:docMk/>
            <pc:sldMk cId="3421612499" sldId="352"/>
            <ac:spMk id="47" creationId="{00000000-0000-0000-0000-000000000000}"/>
          </ac:spMkLst>
        </pc:spChg>
      </pc:sldChg>
      <pc:sldChg chg="addSp delSp modSp add del">
        <pc:chgData name="Jamey Johnston" userId="4930901e9435c751" providerId="LiveId" clId="{CA6972B3-6DC2-4218-9A9D-A9AF57148494}" dt="2017-11-03T18:11:31.906" v="7327" actId="2696"/>
        <pc:sldMkLst>
          <pc:docMk/>
          <pc:sldMk cId="3335113406" sldId="353"/>
        </pc:sldMkLst>
        <pc:spChg chg="mod">
          <ac:chgData name="Jamey Johnston" userId="4930901e9435c751" providerId="LiveId" clId="{CA6972B3-6DC2-4218-9A9D-A9AF57148494}" dt="2017-11-03T18:09:45.453" v="7291" actId="1035"/>
          <ac:spMkLst>
            <pc:docMk/>
            <pc:sldMk cId="3335113406" sldId="353"/>
            <ac:spMk id="5" creationId="{18CAE5D0-13B9-4F88-9639-A3E69184EB4A}"/>
          </ac:spMkLst>
        </pc:spChg>
        <pc:spChg chg="mod">
          <ac:chgData name="Jamey Johnston" userId="4930901e9435c751" providerId="LiveId" clId="{CA6972B3-6DC2-4218-9A9D-A9AF57148494}" dt="2017-11-03T18:09:45.453" v="7291" actId="1035"/>
          <ac:spMkLst>
            <pc:docMk/>
            <pc:sldMk cId="3335113406" sldId="353"/>
            <ac:spMk id="6" creationId="{C1E8EA70-9D22-4E0C-82C8-0033174BC94C}"/>
          </ac:spMkLst>
        </pc:spChg>
        <pc:spChg chg="add mod">
          <ac:chgData name="Jamey Johnston" userId="4930901e9435c751" providerId="LiveId" clId="{CA6972B3-6DC2-4218-9A9D-A9AF57148494}" dt="2017-11-03T18:05:46.457" v="7197" actId="20577"/>
          <ac:spMkLst>
            <pc:docMk/>
            <pc:sldMk cId="3335113406" sldId="353"/>
            <ac:spMk id="7" creationId="{7E5AF2EE-C151-400B-99E8-A186386B4A12}"/>
          </ac:spMkLst>
        </pc:spChg>
        <pc:spChg chg="add del mod">
          <ac:chgData name="Jamey Johnston" userId="4930901e9435c751" providerId="LiveId" clId="{CA6972B3-6DC2-4218-9A9D-A9AF57148494}" dt="2017-11-03T18:09:06.920" v="7262" actId="478"/>
          <ac:spMkLst>
            <pc:docMk/>
            <pc:sldMk cId="3335113406" sldId="353"/>
            <ac:spMk id="8" creationId="{15E022C8-E7F5-4C21-96FC-8DEE313D1047}"/>
          </ac:spMkLst>
        </pc:spChg>
        <pc:spChg chg="mod">
          <ac:chgData name="Jamey Johnston" userId="4930901e9435c751" providerId="LiveId" clId="{CA6972B3-6DC2-4218-9A9D-A9AF57148494}" dt="2017-11-03T18:08:36.778" v="7260" actId="20577"/>
          <ac:spMkLst>
            <pc:docMk/>
            <pc:sldMk cId="3335113406" sldId="353"/>
            <ac:spMk id="38" creationId="{00000000-0000-0000-0000-000000000000}"/>
          </ac:spMkLst>
        </pc:spChg>
        <pc:spChg chg="mod">
          <ac:chgData name="Jamey Johnston" userId="4930901e9435c751" providerId="LiveId" clId="{CA6972B3-6DC2-4218-9A9D-A9AF57148494}" dt="2017-11-03T18:09:45.453" v="7291" actId="1035"/>
          <ac:spMkLst>
            <pc:docMk/>
            <pc:sldMk cId="3335113406" sldId="353"/>
            <ac:spMk id="46" creationId="{00000000-0000-0000-0000-000000000000}"/>
          </ac:spMkLst>
        </pc:spChg>
        <pc:spChg chg="mod">
          <ac:chgData name="Jamey Johnston" userId="4930901e9435c751" providerId="LiveId" clId="{CA6972B3-6DC2-4218-9A9D-A9AF57148494}" dt="2017-11-03T18:09:45.453" v="7291" actId="1035"/>
          <ac:spMkLst>
            <pc:docMk/>
            <pc:sldMk cId="3335113406" sldId="353"/>
            <ac:spMk id="47" creationId="{00000000-0000-0000-0000-000000000000}"/>
          </ac:spMkLst>
        </pc:spChg>
      </pc:sldChg>
      <pc:sldChg chg="addSp delSp modSp add">
        <pc:chgData name="Jamey Johnston" userId="4930901e9435c751" providerId="LiveId" clId="{CA6972B3-6DC2-4218-9A9D-A9AF57148494}" dt="2017-10-02T18:38:15.413" v="4924" actId="20577"/>
        <pc:sldMkLst>
          <pc:docMk/>
          <pc:sldMk cId="4187151119" sldId="354"/>
        </pc:sldMkLst>
        <pc:spChg chg="add del mod">
          <ac:chgData name="Jamey Johnston" userId="4930901e9435c751" providerId="LiveId" clId="{CA6972B3-6DC2-4218-9A9D-A9AF57148494}" dt="2017-10-02T18:37:35.622" v="4917" actId="20577"/>
          <ac:spMkLst>
            <pc:docMk/>
            <pc:sldMk cId="4187151119" sldId="354"/>
            <ac:spMk id="2" creationId="{D2DEB947-017A-49FA-9B9C-AF83EA58A571}"/>
          </ac:spMkLst>
        </pc:spChg>
        <pc:spChg chg="mod">
          <ac:chgData name="Jamey Johnston" userId="4930901e9435c751" providerId="LiveId" clId="{CA6972B3-6DC2-4218-9A9D-A9AF57148494}" dt="2017-10-02T18:38:15.413" v="4924" actId="20577"/>
          <ac:spMkLst>
            <pc:docMk/>
            <pc:sldMk cId="4187151119" sldId="354"/>
            <ac:spMk id="46" creationId="{00000000-0000-0000-0000-000000000000}"/>
          </ac:spMkLst>
        </pc:spChg>
        <pc:spChg chg="add del mod">
          <ac:chgData name="Jamey Johnston" userId="4930901e9435c751" providerId="LiveId" clId="{CA6972B3-6DC2-4218-9A9D-A9AF57148494}" dt="2017-10-02T18:38:04.856" v="4920" actId="108"/>
          <ac:spMkLst>
            <pc:docMk/>
            <pc:sldMk cId="4187151119" sldId="354"/>
            <ac:spMk id="47" creationId="{00000000-0000-0000-0000-000000000000}"/>
          </ac:spMkLst>
        </pc:spChg>
      </pc:sldChg>
      <pc:sldChg chg="modSp add">
        <pc:chgData name="Jamey Johnston" userId="4930901e9435c751" providerId="LiveId" clId="{CA6972B3-6DC2-4218-9A9D-A9AF57148494}" dt="2017-10-02T18:46:30.562" v="5026" actId="20577"/>
        <pc:sldMkLst>
          <pc:docMk/>
          <pc:sldMk cId="289251290" sldId="355"/>
        </pc:sldMkLst>
        <pc:spChg chg="mod">
          <ac:chgData name="Jamey Johnston" userId="4930901e9435c751" providerId="LiveId" clId="{CA6972B3-6DC2-4218-9A9D-A9AF57148494}" dt="2017-10-02T01:13:10.431" v="1995" actId="20577"/>
          <ac:spMkLst>
            <pc:docMk/>
            <pc:sldMk cId="289251290" sldId="355"/>
            <ac:spMk id="46" creationId="{00000000-0000-0000-0000-000000000000}"/>
          </ac:spMkLst>
        </pc:spChg>
        <pc:spChg chg="mod">
          <ac:chgData name="Jamey Johnston" userId="4930901e9435c751" providerId="LiveId" clId="{CA6972B3-6DC2-4218-9A9D-A9AF57148494}" dt="2017-10-02T18:46:30.562" v="5026" actId="20577"/>
          <ac:spMkLst>
            <pc:docMk/>
            <pc:sldMk cId="289251290" sldId="355"/>
            <ac:spMk id="47" creationId="{00000000-0000-0000-0000-000000000000}"/>
          </ac:spMkLst>
        </pc:spChg>
      </pc:sldChg>
      <pc:sldChg chg="modSp add">
        <pc:chgData name="Jamey Johnston" userId="4930901e9435c751" providerId="LiveId" clId="{CA6972B3-6DC2-4218-9A9D-A9AF57148494}" dt="2017-10-02T18:57:57.504" v="5331" actId="20577"/>
        <pc:sldMkLst>
          <pc:docMk/>
          <pc:sldMk cId="3579636202" sldId="356"/>
        </pc:sldMkLst>
        <pc:spChg chg="mod">
          <ac:chgData name="Jamey Johnston" userId="4930901e9435c751" providerId="LiveId" clId="{CA6972B3-6DC2-4218-9A9D-A9AF57148494}" dt="2017-10-02T18:57:22.163" v="5322" actId="20577"/>
          <ac:spMkLst>
            <pc:docMk/>
            <pc:sldMk cId="3579636202" sldId="356"/>
            <ac:spMk id="46" creationId="{00000000-0000-0000-0000-000000000000}"/>
          </ac:spMkLst>
        </pc:spChg>
        <pc:spChg chg="mod">
          <ac:chgData name="Jamey Johnston" userId="4930901e9435c751" providerId="LiveId" clId="{CA6972B3-6DC2-4218-9A9D-A9AF57148494}" dt="2017-10-02T18:57:57.504" v="5331" actId="20577"/>
          <ac:spMkLst>
            <pc:docMk/>
            <pc:sldMk cId="3579636202" sldId="356"/>
            <ac:spMk id="47" creationId="{00000000-0000-0000-0000-000000000000}"/>
          </ac:spMkLst>
        </pc:spChg>
      </pc:sldChg>
      <pc:sldChg chg="addSp delSp modSp add">
        <pc:chgData name="Jamey Johnston" userId="4930901e9435c751" providerId="LiveId" clId="{CA6972B3-6DC2-4218-9A9D-A9AF57148494}" dt="2017-10-02T18:37:14.766" v="4881" actId="1076"/>
        <pc:sldMkLst>
          <pc:docMk/>
          <pc:sldMk cId="1021977914" sldId="357"/>
        </pc:sldMkLst>
        <pc:spChg chg="add del mod">
          <ac:chgData name="Jamey Johnston" userId="4930901e9435c751" providerId="LiveId" clId="{CA6972B3-6DC2-4218-9A9D-A9AF57148494}" dt="2017-10-02T01:16:05.076" v="2018" actId="478"/>
          <ac:spMkLst>
            <pc:docMk/>
            <pc:sldMk cId="1021977914" sldId="357"/>
            <ac:spMk id="3" creationId="{3CF5D08C-4553-4420-818A-8A4DADDAE07E}"/>
          </ac:spMkLst>
        </pc:spChg>
        <pc:spChg chg="add del">
          <ac:chgData name="Jamey Johnston" userId="4930901e9435c751" providerId="LiveId" clId="{CA6972B3-6DC2-4218-9A9D-A9AF57148494}" dt="2017-10-02T01:16:07.606" v="2020" actId="20577"/>
          <ac:spMkLst>
            <pc:docMk/>
            <pc:sldMk cId="1021977914" sldId="357"/>
            <ac:spMk id="4" creationId="{EEFAB4A7-0EDC-4CD6-B60E-7AF305FD8B4F}"/>
          </ac:spMkLst>
        </pc:spChg>
        <pc:spChg chg="mod">
          <ac:chgData name="Jamey Johnston" userId="4930901e9435c751" providerId="LiveId" clId="{CA6972B3-6DC2-4218-9A9D-A9AF57148494}" dt="2017-10-02T01:17:22.973" v="2075" actId="20577"/>
          <ac:spMkLst>
            <pc:docMk/>
            <pc:sldMk cId="1021977914" sldId="357"/>
            <ac:spMk id="46" creationId="{00000000-0000-0000-0000-000000000000}"/>
          </ac:spMkLst>
        </pc:spChg>
        <pc:spChg chg="del">
          <ac:chgData name="Jamey Johnston" userId="4930901e9435c751" providerId="LiveId" clId="{CA6972B3-6DC2-4218-9A9D-A9AF57148494}" dt="2017-10-02T01:16:03.017" v="2017" actId="478"/>
          <ac:spMkLst>
            <pc:docMk/>
            <pc:sldMk cId="1021977914" sldId="357"/>
            <ac:spMk id="47" creationId="{00000000-0000-0000-0000-000000000000}"/>
          </ac:spMkLst>
        </pc:spChg>
        <pc:graphicFrameChg chg="add mod modGraphic">
          <ac:chgData name="Jamey Johnston" userId="4930901e9435c751" providerId="LiveId" clId="{CA6972B3-6DC2-4218-9A9D-A9AF57148494}" dt="2017-10-02T18:37:14.766" v="4881" actId="1076"/>
          <ac:graphicFrameMkLst>
            <pc:docMk/>
            <pc:sldMk cId="1021977914" sldId="357"/>
            <ac:graphicFrameMk id="8" creationId="{5491F79C-65FB-4436-8206-2D566397C169}"/>
          </ac:graphicFrameMkLst>
        </pc:graphicFrameChg>
      </pc:sldChg>
      <pc:sldChg chg="modSp add del">
        <pc:chgData name="Jamey Johnston" userId="4930901e9435c751" providerId="LiveId" clId="{CA6972B3-6DC2-4218-9A9D-A9AF57148494}" dt="2017-10-02T18:55:31.273" v="5227" actId="2696"/>
        <pc:sldMkLst>
          <pc:docMk/>
          <pc:sldMk cId="2574518737" sldId="358"/>
        </pc:sldMkLst>
        <pc:spChg chg="mod">
          <ac:chgData name="Jamey Johnston" userId="4930901e9435c751" providerId="LiveId" clId="{CA6972B3-6DC2-4218-9A9D-A9AF57148494}" dt="2017-10-02T01:22:35.344" v="2172" actId="20577"/>
          <ac:spMkLst>
            <pc:docMk/>
            <pc:sldMk cId="2574518737" sldId="358"/>
            <ac:spMk id="46" creationId="{00000000-0000-0000-0000-000000000000}"/>
          </ac:spMkLst>
        </pc:spChg>
      </pc:sldChg>
      <pc:sldChg chg="addSp delSp modSp add">
        <pc:chgData name="Jamey Johnston" userId="4930901e9435c751" providerId="LiveId" clId="{CA6972B3-6DC2-4218-9A9D-A9AF57148494}" dt="2017-10-02T20:04:36.212" v="6157" actId="20577"/>
        <pc:sldMkLst>
          <pc:docMk/>
          <pc:sldMk cId="4245513114" sldId="359"/>
        </pc:sldMkLst>
        <pc:spChg chg="add del">
          <ac:chgData name="Jamey Johnston" userId="4930901e9435c751" providerId="LiveId" clId="{CA6972B3-6DC2-4218-9A9D-A9AF57148494}" dt="2017-10-02T20:04:26.537" v="6154" actId="20577"/>
          <ac:spMkLst>
            <pc:docMk/>
            <pc:sldMk cId="4245513114" sldId="359"/>
            <ac:spMk id="2" creationId="{A35F2715-3FBF-4ADA-ABB4-432F6241023A}"/>
          </ac:spMkLst>
        </pc:spChg>
        <pc:spChg chg="add mod">
          <ac:chgData name="Jamey Johnston" userId="4930901e9435c751" providerId="LiveId" clId="{CA6972B3-6DC2-4218-9A9D-A9AF57148494}" dt="2017-10-02T20:01:57.306" v="6024" actId="20577"/>
          <ac:spMkLst>
            <pc:docMk/>
            <pc:sldMk cId="4245513114" sldId="359"/>
            <ac:spMk id="5" creationId="{C62CF10E-C07E-4265-8DA1-F6DA48597877}"/>
          </ac:spMkLst>
        </pc:spChg>
        <pc:spChg chg="add mod">
          <ac:chgData name="Jamey Johnston" userId="4930901e9435c751" providerId="LiveId" clId="{CA6972B3-6DC2-4218-9A9D-A9AF57148494}" dt="2017-10-02T20:03:42.244" v="6081" actId="20577"/>
          <ac:spMkLst>
            <pc:docMk/>
            <pc:sldMk cId="4245513114" sldId="359"/>
            <ac:spMk id="6" creationId="{30AC6F54-0184-4052-8C4C-6F0600789536}"/>
          </ac:spMkLst>
        </pc:spChg>
        <pc:spChg chg="add mod">
          <ac:chgData name="Jamey Johnston" userId="4930901e9435c751" providerId="LiveId" clId="{CA6972B3-6DC2-4218-9A9D-A9AF57148494}" dt="2017-10-02T20:03:47.076" v="6098" actId="20577"/>
          <ac:spMkLst>
            <pc:docMk/>
            <pc:sldMk cId="4245513114" sldId="359"/>
            <ac:spMk id="7" creationId="{3F3A2AB6-D863-402D-8E1C-65DC4BF22A47}"/>
          </ac:spMkLst>
        </pc:spChg>
        <pc:spChg chg="add mod">
          <ac:chgData name="Jamey Johnston" userId="4930901e9435c751" providerId="LiveId" clId="{CA6972B3-6DC2-4218-9A9D-A9AF57148494}" dt="2017-10-02T20:04:36.212" v="6157" actId="20577"/>
          <ac:spMkLst>
            <pc:docMk/>
            <pc:sldMk cId="4245513114" sldId="359"/>
            <ac:spMk id="8" creationId="{30593253-29FA-4968-B192-345F18CC0B7B}"/>
          </ac:spMkLst>
        </pc:spChg>
        <pc:spChg chg="mod">
          <ac:chgData name="Jamey Johnston" userId="4930901e9435c751" providerId="LiveId" clId="{CA6972B3-6DC2-4218-9A9D-A9AF57148494}" dt="2017-10-02T02:08:32.091" v="3027" actId="20577"/>
          <ac:spMkLst>
            <pc:docMk/>
            <pc:sldMk cId="4245513114" sldId="359"/>
            <ac:spMk id="38" creationId="{00000000-0000-0000-0000-000000000000}"/>
          </ac:spMkLst>
        </pc:spChg>
        <pc:spChg chg="mod">
          <ac:chgData name="Jamey Johnston" userId="4930901e9435c751" providerId="LiveId" clId="{CA6972B3-6DC2-4218-9A9D-A9AF57148494}" dt="2017-10-02T20:00:39.895" v="5954" actId="20577"/>
          <ac:spMkLst>
            <pc:docMk/>
            <pc:sldMk cId="4245513114" sldId="359"/>
            <ac:spMk id="46" creationId="{00000000-0000-0000-0000-000000000000}"/>
          </ac:spMkLst>
        </pc:spChg>
        <pc:spChg chg="mod">
          <ac:chgData name="Jamey Johnston" userId="4930901e9435c751" providerId="LiveId" clId="{CA6972B3-6DC2-4218-9A9D-A9AF57148494}" dt="2017-10-02T20:01:01.341" v="5991" actId="20577"/>
          <ac:spMkLst>
            <pc:docMk/>
            <pc:sldMk cId="4245513114" sldId="359"/>
            <ac:spMk id="47" creationId="{00000000-0000-0000-0000-000000000000}"/>
          </ac:spMkLst>
        </pc:spChg>
      </pc:sldChg>
      <pc:sldChg chg="modSp add ord">
        <pc:chgData name="Jamey Johnston" userId="4930901e9435c751" providerId="LiveId" clId="{CA6972B3-6DC2-4218-9A9D-A9AF57148494}" dt="2017-10-02T15:34:07.074" v="3211" actId="20577"/>
        <pc:sldMkLst>
          <pc:docMk/>
          <pc:sldMk cId="3303509083" sldId="360"/>
        </pc:sldMkLst>
        <pc:spChg chg="mod">
          <ac:chgData name="Jamey Johnston" userId="4930901e9435c751" providerId="LiveId" clId="{CA6972B3-6DC2-4218-9A9D-A9AF57148494}" dt="2017-10-02T15:34:07.074" v="3211" actId="20577"/>
          <ac:spMkLst>
            <pc:docMk/>
            <pc:sldMk cId="3303509083" sldId="360"/>
            <ac:spMk id="4" creationId="{00000000-0000-0000-0000-000000000000}"/>
          </ac:spMkLst>
        </pc:spChg>
      </pc:sldChg>
      <pc:sldChg chg="modSp add ord">
        <pc:chgData name="Jamey Johnston" userId="4930901e9435c751" providerId="LiveId" clId="{CA6972B3-6DC2-4218-9A9D-A9AF57148494}" dt="2017-10-02T15:35:01.557" v="3240" actId="20577"/>
        <pc:sldMkLst>
          <pc:docMk/>
          <pc:sldMk cId="333428290" sldId="361"/>
        </pc:sldMkLst>
        <pc:spChg chg="mod">
          <ac:chgData name="Jamey Johnston" userId="4930901e9435c751" providerId="LiveId" clId="{CA6972B3-6DC2-4218-9A9D-A9AF57148494}" dt="2017-10-02T15:35:01.557" v="3240" actId="20577"/>
          <ac:spMkLst>
            <pc:docMk/>
            <pc:sldMk cId="333428290" sldId="361"/>
            <ac:spMk id="4" creationId="{00000000-0000-0000-0000-000000000000}"/>
          </ac:spMkLst>
        </pc:spChg>
      </pc:sldChg>
      <pc:sldChg chg="modSp add ord">
        <pc:chgData name="Jamey Johnston" userId="4930901e9435c751" providerId="LiveId" clId="{CA6972B3-6DC2-4218-9A9D-A9AF57148494}" dt="2017-10-02T15:35:45.109" v="3256" actId="20577"/>
        <pc:sldMkLst>
          <pc:docMk/>
          <pc:sldMk cId="754457709" sldId="362"/>
        </pc:sldMkLst>
        <pc:spChg chg="mod">
          <ac:chgData name="Jamey Johnston" userId="4930901e9435c751" providerId="LiveId" clId="{CA6972B3-6DC2-4218-9A9D-A9AF57148494}" dt="2017-10-02T15:35:45.109" v="3256" actId="20577"/>
          <ac:spMkLst>
            <pc:docMk/>
            <pc:sldMk cId="754457709" sldId="362"/>
            <ac:spMk id="4" creationId="{00000000-0000-0000-0000-000000000000}"/>
          </ac:spMkLst>
        </pc:spChg>
      </pc:sldChg>
      <pc:sldChg chg="modSp add ord">
        <pc:chgData name="Jamey Johnston" userId="4930901e9435c751" providerId="LiveId" clId="{CA6972B3-6DC2-4218-9A9D-A9AF57148494}" dt="2017-10-02T15:36:17.918" v="3335" actId="20577"/>
        <pc:sldMkLst>
          <pc:docMk/>
          <pc:sldMk cId="4028637534" sldId="363"/>
        </pc:sldMkLst>
        <pc:spChg chg="mod">
          <ac:chgData name="Jamey Johnston" userId="4930901e9435c751" providerId="LiveId" clId="{CA6972B3-6DC2-4218-9A9D-A9AF57148494}" dt="2017-10-02T15:36:17.918" v="3335" actId="20577"/>
          <ac:spMkLst>
            <pc:docMk/>
            <pc:sldMk cId="4028637534" sldId="363"/>
            <ac:spMk id="4" creationId="{00000000-0000-0000-0000-000000000000}"/>
          </ac:spMkLst>
        </pc:spChg>
      </pc:sldChg>
      <pc:sldChg chg="addSp delSp modSp add ord">
        <pc:chgData name="Jamey Johnston" userId="4930901e9435c751" providerId="LiveId" clId="{CA6972B3-6DC2-4218-9A9D-A9AF57148494}" dt="2017-10-02T20:16:26.806" v="6342" actId="313"/>
        <pc:sldMkLst>
          <pc:docMk/>
          <pc:sldMk cId="571556420" sldId="364"/>
        </pc:sldMkLst>
        <pc:spChg chg="add del">
          <ac:chgData name="Jamey Johnston" userId="4930901e9435c751" providerId="LiveId" clId="{CA6972B3-6DC2-4218-9A9D-A9AF57148494}" dt="2017-10-02T18:04:40.929" v="3894" actId="20577"/>
          <ac:spMkLst>
            <pc:docMk/>
            <pc:sldMk cId="571556420" sldId="364"/>
            <ac:spMk id="2" creationId="{94DB6EFE-B15C-49D1-87C5-BBDBF47009C8}"/>
          </ac:spMkLst>
        </pc:spChg>
        <pc:spChg chg="del">
          <ac:chgData name="Jamey Johnston" userId="4930901e9435c751" providerId="LiveId" clId="{CA6972B3-6DC2-4218-9A9D-A9AF57148494}" dt="2017-10-02T15:45:56.119" v="3616" actId="478"/>
          <ac:spMkLst>
            <pc:docMk/>
            <pc:sldMk cId="571556420" sldId="364"/>
            <ac:spMk id="5" creationId="{F7B8FBDD-B6FC-4447-ABA3-D23FBBA41504}"/>
          </ac:spMkLst>
        </pc:spChg>
        <pc:spChg chg="del mod">
          <ac:chgData name="Jamey Johnston" userId="4930901e9435c751" providerId="LiveId" clId="{CA6972B3-6DC2-4218-9A9D-A9AF57148494}" dt="2017-10-02T15:45:54.415" v="3615" actId="478"/>
          <ac:spMkLst>
            <pc:docMk/>
            <pc:sldMk cId="571556420" sldId="364"/>
            <ac:spMk id="6" creationId="{85E45519-1191-4D95-B0D3-C564D1817BD0}"/>
          </ac:spMkLst>
        </pc:spChg>
        <pc:spChg chg="mod">
          <ac:chgData name="Jamey Johnston" userId="4930901e9435c751" providerId="LiveId" clId="{CA6972B3-6DC2-4218-9A9D-A9AF57148494}" dt="2017-10-02T20:16:26.806" v="6342" actId="313"/>
          <ac:spMkLst>
            <pc:docMk/>
            <pc:sldMk cId="571556420" sldId="364"/>
            <ac:spMk id="46" creationId="{00000000-0000-0000-0000-000000000000}"/>
          </ac:spMkLst>
        </pc:spChg>
        <pc:spChg chg="mod">
          <ac:chgData name="Jamey Johnston" userId="4930901e9435c751" providerId="LiveId" clId="{CA6972B3-6DC2-4218-9A9D-A9AF57148494}" dt="2017-10-02T18:05:54.952" v="3912" actId="20577"/>
          <ac:spMkLst>
            <pc:docMk/>
            <pc:sldMk cId="571556420" sldId="364"/>
            <ac:spMk id="47" creationId="{00000000-0000-0000-0000-000000000000}"/>
          </ac:spMkLst>
        </pc:spChg>
      </pc:sldChg>
      <pc:sldChg chg="add del">
        <pc:chgData name="Jamey Johnston" userId="4930901e9435c751" providerId="LiveId" clId="{CA6972B3-6DC2-4218-9A9D-A9AF57148494}" dt="2017-10-02T15:44:21.929" v="3444" actId="20577"/>
        <pc:sldMkLst>
          <pc:docMk/>
          <pc:sldMk cId="4122734795" sldId="364"/>
        </pc:sldMkLst>
      </pc:sldChg>
      <pc:sldChg chg="modSp add ord">
        <pc:chgData name="Jamey Johnston" userId="4930901e9435c751" providerId="LiveId" clId="{CA6972B3-6DC2-4218-9A9D-A9AF57148494}" dt="2017-10-02T18:06:31.506" v="3929" actId="20577"/>
        <pc:sldMkLst>
          <pc:docMk/>
          <pc:sldMk cId="2641053056" sldId="365"/>
        </pc:sldMkLst>
        <pc:spChg chg="mod">
          <ac:chgData name="Jamey Johnston" userId="4930901e9435c751" providerId="LiveId" clId="{CA6972B3-6DC2-4218-9A9D-A9AF57148494}" dt="2017-10-02T18:06:31.506" v="3929" actId="20577"/>
          <ac:spMkLst>
            <pc:docMk/>
            <pc:sldMk cId="2641053056" sldId="365"/>
            <ac:spMk id="4" creationId="{00000000-0000-0000-0000-000000000000}"/>
          </ac:spMkLst>
        </pc:spChg>
      </pc:sldChg>
      <pc:sldChg chg="addSp delSp modSp add ord">
        <pc:chgData name="Jamey Johnston" userId="4930901e9435c751" providerId="LiveId" clId="{CA6972B3-6DC2-4218-9A9D-A9AF57148494}" dt="2017-10-02T18:26:57.167" v="4580" actId="1076"/>
        <pc:sldMkLst>
          <pc:docMk/>
          <pc:sldMk cId="894873289" sldId="366"/>
        </pc:sldMkLst>
        <pc:spChg chg="mod">
          <ac:chgData name="Jamey Johnston" userId="4930901e9435c751" providerId="LiveId" clId="{CA6972B3-6DC2-4218-9A9D-A9AF57148494}" dt="2017-10-02T18:16:56.151" v="4347" actId="20577"/>
          <ac:spMkLst>
            <pc:docMk/>
            <pc:sldMk cId="894873289" sldId="366"/>
            <ac:spMk id="38" creationId="{00000000-0000-0000-0000-000000000000}"/>
          </ac:spMkLst>
        </pc:spChg>
        <pc:spChg chg="mod">
          <ac:chgData name="Jamey Johnston" userId="4930901e9435c751" providerId="LiveId" clId="{CA6972B3-6DC2-4218-9A9D-A9AF57148494}" dt="2017-10-02T18:24:03.130" v="4539" actId="20577"/>
          <ac:spMkLst>
            <pc:docMk/>
            <pc:sldMk cId="894873289" sldId="366"/>
            <ac:spMk id="46" creationId="{00000000-0000-0000-0000-000000000000}"/>
          </ac:spMkLst>
        </pc:spChg>
        <pc:spChg chg="del mod">
          <ac:chgData name="Jamey Johnston" userId="4930901e9435c751" providerId="LiveId" clId="{CA6972B3-6DC2-4218-9A9D-A9AF57148494}" dt="2017-10-02T18:23:31.342" v="4490" actId="1076"/>
          <ac:spMkLst>
            <pc:docMk/>
            <pc:sldMk cId="894873289" sldId="366"/>
            <ac:spMk id="47" creationId="{00000000-0000-0000-0000-000000000000}"/>
          </ac:spMkLst>
        </pc:spChg>
        <pc:picChg chg="add mod">
          <ac:chgData name="Jamey Johnston" userId="4930901e9435c751" providerId="LiveId" clId="{CA6972B3-6DC2-4218-9A9D-A9AF57148494}" dt="2017-10-02T18:26:57.167" v="4580" actId="1076"/>
          <ac:picMkLst>
            <pc:docMk/>
            <pc:sldMk cId="894873289" sldId="366"/>
            <ac:picMk id="2" creationId="{B30554EA-74EC-400E-9682-38AF729DEF0F}"/>
          </ac:picMkLst>
        </pc:picChg>
        <pc:picChg chg="add mod">
          <ac:chgData name="Jamey Johnston" userId="4930901e9435c751" providerId="LiveId" clId="{CA6972B3-6DC2-4218-9A9D-A9AF57148494}" dt="2017-10-02T18:26:50.749" v="4573" actId="1076"/>
          <ac:picMkLst>
            <pc:docMk/>
            <pc:sldMk cId="894873289" sldId="366"/>
            <ac:picMk id="3" creationId="{4A4BEE9A-64BA-44B6-B2F6-68CECF87C9CF}"/>
          </ac:picMkLst>
        </pc:picChg>
      </pc:sldChg>
      <pc:sldChg chg="modSp add">
        <pc:chgData name="Jamey Johnston" userId="4930901e9435c751" providerId="LiveId" clId="{CA6972B3-6DC2-4218-9A9D-A9AF57148494}" dt="2017-10-02T18:27:23.001" v="4595" actId="20577"/>
        <pc:sldMkLst>
          <pc:docMk/>
          <pc:sldMk cId="367756277" sldId="367"/>
        </pc:sldMkLst>
        <pc:spChg chg="mod">
          <ac:chgData name="Jamey Johnston" userId="4930901e9435c751" providerId="LiveId" clId="{CA6972B3-6DC2-4218-9A9D-A9AF57148494}" dt="2017-10-02T18:27:23.001" v="4595" actId="20577"/>
          <ac:spMkLst>
            <pc:docMk/>
            <pc:sldMk cId="367756277" sldId="367"/>
            <ac:spMk id="4" creationId="{00000000-0000-0000-0000-000000000000}"/>
          </ac:spMkLst>
        </pc:spChg>
      </pc:sldChg>
      <pc:sldChg chg="modSp add">
        <pc:chgData name="Jamey Johnston" userId="4930901e9435c751" providerId="LiveId" clId="{CA6972B3-6DC2-4218-9A9D-A9AF57148494}" dt="2017-10-02T18:51:09.705" v="5059" actId="1076"/>
        <pc:sldMkLst>
          <pc:docMk/>
          <pc:sldMk cId="3163926009" sldId="368"/>
        </pc:sldMkLst>
        <pc:spChg chg="mod">
          <ac:chgData name="Jamey Johnston" userId="4930901e9435c751" providerId="LiveId" clId="{CA6972B3-6DC2-4218-9A9D-A9AF57148494}" dt="2017-10-02T18:34:14.263" v="4706" actId="1076"/>
          <ac:spMkLst>
            <pc:docMk/>
            <pc:sldMk cId="3163926009" sldId="368"/>
            <ac:spMk id="5" creationId="{18CAE5D0-13B9-4F88-9639-A3E69184EB4A}"/>
          </ac:spMkLst>
        </pc:spChg>
        <pc:spChg chg="mod">
          <ac:chgData name="Jamey Johnston" userId="4930901e9435c751" providerId="LiveId" clId="{CA6972B3-6DC2-4218-9A9D-A9AF57148494}" dt="2017-10-02T18:35:06.955" v="4755" actId="1076"/>
          <ac:spMkLst>
            <pc:docMk/>
            <pc:sldMk cId="3163926009" sldId="368"/>
            <ac:spMk id="6" creationId="{C1E8EA70-9D22-4E0C-82C8-0033174BC94C}"/>
          </ac:spMkLst>
        </pc:spChg>
        <pc:spChg chg="mod">
          <ac:chgData name="Jamey Johnston" userId="4930901e9435c751" providerId="LiveId" clId="{CA6972B3-6DC2-4218-9A9D-A9AF57148494}" dt="2017-10-02T18:33:12.588" v="4680" actId="20577"/>
          <ac:spMkLst>
            <pc:docMk/>
            <pc:sldMk cId="3163926009" sldId="368"/>
            <ac:spMk id="38" creationId="{00000000-0000-0000-0000-000000000000}"/>
          </ac:spMkLst>
        </pc:spChg>
        <pc:spChg chg="mod">
          <ac:chgData name="Jamey Johnston" userId="4930901e9435c751" providerId="LiveId" clId="{CA6972B3-6DC2-4218-9A9D-A9AF57148494}" dt="2017-10-02T18:33:30.797" v="4685" actId="20577"/>
          <ac:spMkLst>
            <pc:docMk/>
            <pc:sldMk cId="3163926009" sldId="368"/>
            <ac:spMk id="46" creationId="{00000000-0000-0000-0000-000000000000}"/>
          </ac:spMkLst>
        </pc:spChg>
        <pc:spChg chg="mod">
          <ac:chgData name="Jamey Johnston" userId="4930901e9435c751" providerId="LiveId" clId="{CA6972B3-6DC2-4218-9A9D-A9AF57148494}" dt="2017-10-02T18:51:09.705" v="5059" actId="1076"/>
          <ac:spMkLst>
            <pc:docMk/>
            <pc:sldMk cId="3163926009" sldId="368"/>
            <ac:spMk id="47" creationId="{00000000-0000-0000-0000-000000000000}"/>
          </ac:spMkLst>
        </pc:spChg>
      </pc:sldChg>
      <pc:sldChg chg="modSp add">
        <pc:chgData name="Jamey Johnston" userId="4930901e9435c751" providerId="LiveId" clId="{CA6972B3-6DC2-4218-9A9D-A9AF57148494}" dt="2017-10-02T18:36:13.921" v="4877" actId="20577"/>
        <pc:sldMkLst>
          <pc:docMk/>
          <pc:sldMk cId="526650018" sldId="369"/>
        </pc:sldMkLst>
        <pc:spChg chg="mod">
          <ac:chgData name="Jamey Johnston" userId="4930901e9435c751" providerId="LiveId" clId="{CA6972B3-6DC2-4218-9A9D-A9AF57148494}" dt="2017-10-02T18:35:41.904" v="4842" actId="20577"/>
          <ac:spMkLst>
            <pc:docMk/>
            <pc:sldMk cId="526650018" sldId="369"/>
            <ac:spMk id="5" creationId="{18CAE5D0-13B9-4F88-9639-A3E69184EB4A}"/>
          </ac:spMkLst>
        </pc:spChg>
        <pc:spChg chg="mod">
          <ac:chgData name="Jamey Johnston" userId="4930901e9435c751" providerId="LiveId" clId="{CA6972B3-6DC2-4218-9A9D-A9AF57148494}" dt="2017-10-02T18:36:13.921" v="4877" actId="20577"/>
          <ac:spMkLst>
            <pc:docMk/>
            <pc:sldMk cId="526650018" sldId="369"/>
            <ac:spMk id="6" creationId="{C1E8EA70-9D22-4E0C-82C8-0033174BC94C}"/>
          </ac:spMkLst>
        </pc:spChg>
        <pc:spChg chg="mod">
          <ac:chgData name="Jamey Johnston" userId="4930901e9435c751" providerId="LiveId" clId="{CA6972B3-6DC2-4218-9A9D-A9AF57148494}" dt="2017-10-02T18:35:29.890" v="4783" actId="20577"/>
          <ac:spMkLst>
            <pc:docMk/>
            <pc:sldMk cId="526650018" sldId="369"/>
            <ac:spMk id="46" creationId="{00000000-0000-0000-0000-000000000000}"/>
          </ac:spMkLst>
        </pc:spChg>
        <pc:spChg chg="mod">
          <ac:chgData name="Jamey Johnston" userId="4930901e9435c751" providerId="LiveId" clId="{CA6972B3-6DC2-4218-9A9D-A9AF57148494}" dt="2017-10-02T18:36:00.234" v="4853" actId="20577"/>
          <ac:spMkLst>
            <pc:docMk/>
            <pc:sldMk cId="526650018" sldId="369"/>
            <ac:spMk id="47" creationId="{00000000-0000-0000-0000-000000000000}"/>
          </ac:spMkLst>
        </pc:spChg>
      </pc:sldChg>
      <pc:sldChg chg="modSp add">
        <pc:chgData name="Jamey Johnston" userId="4930901e9435c751" providerId="LiveId" clId="{CA6972B3-6DC2-4218-9A9D-A9AF57148494}" dt="2017-10-02T18:39:22.350" v="4987" actId="20577"/>
        <pc:sldMkLst>
          <pc:docMk/>
          <pc:sldMk cId="3396912505" sldId="370"/>
        </pc:sldMkLst>
        <pc:spChg chg="mod">
          <ac:chgData name="Jamey Johnston" userId="4930901e9435c751" providerId="LiveId" clId="{CA6972B3-6DC2-4218-9A9D-A9AF57148494}" dt="2017-10-02T18:39:11.628" v="4976" actId="20577"/>
          <ac:spMkLst>
            <pc:docMk/>
            <pc:sldMk cId="3396912505" sldId="370"/>
            <ac:spMk id="46" creationId="{00000000-0000-0000-0000-000000000000}"/>
          </ac:spMkLst>
        </pc:spChg>
        <pc:spChg chg="mod">
          <ac:chgData name="Jamey Johnston" userId="4930901e9435c751" providerId="LiveId" clId="{CA6972B3-6DC2-4218-9A9D-A9AF57148494}" dt="2017-10-02T18:39:22.350" v="4987" actId="20577"/>
          <ac:spMkLst>
            <pc:docMk/>
            <pc:sldMk cId="3396912505" sldId="370"/>
            <ac:spMk id="47" creationId="{00000000-0000-0000-0000-000000000000}"/>
          </ac:spMkLst>
        </pc:spChg>
      </pc:sldChg>
      <pc:sldChg chg="addSp delSp modSp add">
        <pc:chgData name="Jamey Johnston" userId="4930901e9435c751" providerId="LiveId" clId="{CA6972B3-6DC2-4218-9A9D-A9AF57148494}" dt="2017-10-02T18:47:12.247" v="5052" actId="20577"/>
        <pc:sldMkLst>
          <pc:docMk/>
          <pc:sldMk cId="2064485214" sldId="371"/>
        </pc:sldMkLst>
        <pc:spChg chg="add del mod">
          <ac:chgData name="Jamey Johnston" userId="4930901e9435c751" providerId="LiveId" clId="{CA6972B3-6DC2-4218-9A9D-A9AF57148494}" dt="2017-10-02T18:47:05.109" v="5051" actId="20577"/>
          <ac:spMkLst>
            <pc:docMk/>
            <pc:sldMk cId="2064485214" sldId="371"/>
            <ac:spMk id="2" creationId="{63679CE1-FA85-48CE-958B-7D94DBFDF326}"/>
          </ac:spMkLst>
        </pc:spChg>
        <pc:spChg chg="mod">
          <ac:chgData name="Jamey Johnston" userId="4930901e9435c751" providerId="LiveId" clId="{CA6972B3-6DC2-4218-9A9D-A9AF57148494}" dt="2017-10-02T18:46:48.032" v="5045" actId="20577"/>
          <ac:spMkLst>
            <pc:docMk/>
            <pc:sldMk cId="2064485214" sldId="371"/>
            <ac:spMk id="46" creationId="{00000000-0000-0000-0000-000000000000}"/>
          </ac:spMkLst>
        </pc:spChg>
        <pc:spChg chg="add del mod">
          <ac:chgData name="Jamey Johnston" userId="4930901e9435c751" providerId="LiveId" clId="{CA6972B3-6DC2-4218-9A9D-A9AF57148494}" dt="2017-10-02T18:47:12.247" v="5052" actId="20577"/>
          <ac:spMkLst>
            <pc:docMk/>
            <pc:sldMk cId="2064485214" sldId="371"/>
            <ac:spMk id="47" creationId="{00000000-0000-0000-0000-000000000000}"/>
          </ac:spMkLst>
        </pc:spChg>
      </pc:sldChg>
      <pc:sldChg chg="modSp add">
        <pc:chgData name="Jamey Johnston" userId="4930901e9435c751" providerId="LiveId" clId="{CA6972B3-6DC2-4218-9A9D-A9AF57148494}" dt="2017-10-02T18:49:33.970" v="5055" actId="20577"/>
        <pc:sldMkLst>
          <pc:docMk/>
          <pc:sldMk cId="3313577539" sldId="372"/>
        </pc:sldMkLst>
        <pc:spChg chg="mod">
          <ac:chgData name="Jamey Johnston" userId="4930901e9435c751" providerId="LiveId" clId="{CA6972B3-6DC2-4218-9A9D-A9AF57148494}" dt="2017-10-02T18:49:33.970" v="5055" actId="20577"/>
          <ac:spMkLst>
            <pc:docMk/>
            <pc:sldMk cId="3313577539" sldId="372"/>
            <ac:spMk id="46" creationId="{00000000-0000-0000-0000-000000000000}"/>
          </ac:spMkLst>
        </pc:spChg>
        <pc:spChg chg="mod">
          <ac:chgData name="Jamey Johnston" userId="4930901e9435c751" providerId="LiveId" clId="{CA6972B3-6DC2-4218-9A9D-A9AF57148494}" dt="2017-10-02T18:49:26.982" v="5054" actId="20577"/>
          <ac:spMkLst>
            <pc:docMk/>
            <pc:sldMk cId="3313577539" sldId="372"/>
            <ac:spMk id="47" creationId="{00000000-0000-0000-0000-000000000000}"/>
          </ac:spMkLst>
        </pc:spChg>
      </pc:sldChg>
      <pc:sldChg chg="modSp add">
        <pc:chgData name="Jamey Johnston" userId="4930901e9435c751" providerId="LiveId" clId="{CA6972B3-6DC2-4218-9A9D-A9AF57148494}" dt="2017-10-02T18:51:51.691" v="5070" actId="403"/>
        <pc:sldMkLst>
          <pc:docMk/>
          <pc:sldMk cId="660933754" sldId="373"/>
        </pc:sldMkLst>
        <pc:spChg chg="mod">
          <ac:chgData name="Jamey Johnston" userId="4930901e9435c751" providerId="LiveId" clId="{CA6972B3-6DC2-4218-9A9D-A9AF57148494}" dt="2017-10-02T18:50:12.633" v="5058" actId="403"/>
          <ac:spMkLst>
            <pc:docMk/>
            <pc:sldMk cId="660933754" sldId="373"/>
            <ac:spMk id="46" creationId="{00000000-0000-0000-0000-000000000000}"/>
          </ac:spMkLst>
        </pc:spChg>
        <pc:spChg chg="mod">
          <ac:chgData name="Jamey Johnston" userId="4930901e9435c751" providerId="LiveId" clId="{CA6972B3-6DC2-4218-9A9D-A9AF57148494}" dt="2017-10-02T18:51:51.691" v="5070" actId="403"/>
          <ac:spMkLst>
            <pc:docMk/>
            <pc:sldMk cId="660933754" sldId="373"/>
            <ac:spMk id="47" creationId="{00000000-0000-0000-0000-000000000000}"/>
          </ac:spMkLst>
        </pc:spChg>
      </pc:sldChg>
      <pc:sldChg chg="addSp delSp modSp add">
        <pc:chgData name="Jamey Johnston" userId="4930901e9435c751" providerId="LiveId" clId="{CA6972B3-6DC2-4218-9A9D-A9AF57148494}" dt="2017-10-02T18:54:43.455" v="5204" actId="20577"/>
        <pc:sldMkLst>
          <pc:docMk/>
          <pc:sldMk cId="1154847043" sldId="374"/>
        </pc:sldMkLst>
        <pc:spChg chg="add del">
          <ac:chgData name="Jamey Johnston" userId="4930901e9435c751" providerId="LiveId" clId="{CA6972B3-6DC2-4218-9A9D-A9AF57148494}" dt="2017-10-02T18:53:19.181" v="5155" actId="20577"/>
          <ac:spMkLst>
            <pc:docMk/>
            <pc:sldMk cId="1154847043" sldId="374"/>
            <ac:spMk id="2" creationId="{6C0658F8-FF41-48B0-864D-1E0BC691A22C}"/>
          </ac:spMkLst>
        </pc:spChg>
        <pc:spChg chg="mod">
          <ac:chgData name="Jamey Johnston" userId="4930901e9435c751" providerId="LiveId" clId="{CA6972B3-6DC2-4218-9A9D-A9AF57148494}" dt="2017-10-02T18:54:43.455" v="5204" actId="20577"/>
          <ac:spMkLst>
            <pc:docMk/>
            <pc:sldMk cId="1154847043" sldId="374"/>
            <ac:spMk id="46" creationId="{00000000-0000-0000-0000-000000000000}"/>
          </ac:spMkLst>
        </pc:spChg>
        <pc:spChg chg="mod">
          <ac:chgData name="Jamey Johnston" userId="4930901e9435c751" providerId="LiveId" clId="{CA6972B3-6DC2-4218-9A9D-A9AF57148494}" dt="2017-10-02T18:53:57.099" v="5164" actId="404"/>
          <ac:spMkLst>
            <pc:docMk/>
            <pc:sldMk cId="1154847043" sldId="374"/>
            <ac:spMk id="47" creationId="{00000000-0000-0000-0000-000000000000}"/>
          </ac:spMkLst>
        </pc:spChg>
      </pc:sldChg>
      <pc:sldChg chg="modSp add">
        <pc:chgData name="Jamey Johnston" userId="4930901e9435c751" providerId="LiveId" clId="{CA6972B3-6DC2-4218-9A9D-A9AF57148494}" dt="2017-10-02T18:58:50.595" v="5333" actId="14100"/>
        <pc:sldMkLst>
          <pc:docMk/>
          <pc:sldMk cId="2439003065" sldId="375"/>
        </pc:sldMkLst>
        <pc:spChg chg="mod">
          <ac:chgData name="Jamey Johnston" userId="4930901e9435c751" providerId="LiveId" clId="{CA6972B3-6DC2-4218-9A9D-A9AF57148494}" dt="2017-10-02T18:58:50.595" v="5333" actId="14100"/>
          <ac:spMkLst>
            <pc:docMk/>
            <pc:sldMk cId="2439003065" sldId="375"/>
            <ac:spMk id="47" creationId="{00000000-0000-0000-0000-000000000000}"/>
          </ac:spMkLst>
        </pc:spChg>
      </pc:sldChg>
      <pc:sldChg chg="modSp add">
        <pc:chgData name="Jamey Johnston" userId="4930901e9435c751" providerId="LiveId" clId="{CA6972B3-6DC2-4218-9A9D-A9AF57148494}" dt="2017-10-02T19:44:52.203" v="5787" actId="108"/>
        <pc:sldMkLst>
          <pc:docMk/>
          <pc:sldMk cId="73091176" sldId="376"/>
        </pc:sldMkLst>
        <pc:spChg chg="mod">
          <ac:chgData name="Jamey Johnston" userId="4930901e9435c751" providerId="LiveId" clId="{CA6972B3-6DC2-4218-9A9D-A9AF57148494}" dt="2017-10-02T19:41:36.945" v="5764" actId="20577"/>
          <ac:spMkLst>
            <pc:docMk/>
            <pc:sldMk cId="73091176" sldId="376"/>
            <ac:spMk id="46" creationId="{00000000-0000-0000-0000-000000000000}"/>
          </ac:spMkLst>
        </pc:spChg>
        <pc:spChg chg="mod">
          <ac:chgData name="Jamey Johnston" userId="4930901e9435c751" providerId="LiveId" clId="{CA6972B3-6DC2-4218-9A9D-A9AF57148494}" dt="2017-10-02T19:44:52.203" v="5787" actId="108"/>
          <ac:spMkLst>
            <pc:docMk/>
            <pc:sldMk cId="73091176" sldId="376"/>
            <ac:spMk id="47" creationId="{00000000-0000-0000-0000-000000000000}"/>
          </ac:spMkLst>
        </pc:spChg>
      </pc:sldChg>
      <pc:sldChg chg="addSp delSp modSp add">
        <pc:chgData name="Jamey Johnston" userId="4930901e9435c751" providerId="LiveId" clId="{CA6972B3-6DC2-4218-9A9D-A9AF57148494}" dt="2017-10-02T19:55:45.481" v="5892" actId="313"/>
        <pc:sldMkLst>
          <pc:docMk/>
          <pc:sldMk cId="1363140244" sldId="377"/>
        </pc:sldMkLst>
        <pc:spChg chg="add del">
          <ac:chgData name="Jamey Johnston" userId="4930901e9435c751" providerId="LiveId" clId="{CA6972B3-6DC2-4218-9A9D-A9AF57148494}" dt="2017-10-02T19:55:43.184" v="5891" actId="313"/>
          <ac:spMkLst>
            <pc:docMk/>
            <pc:sldMk cId="1363140244" sldId="377"/>
            <ac:spMk id="2" creationId="{9526686B-0CB2-4419-AE99-F71BDF6A9854}"/>
          </ac:spMkLst>
        </pc:spChg>
        <pc:spChg chg="mod">
          <ac:chgData name="Jamey Johnston" userId="4930901e9435c751" providerId="LiveId" clId="{CA6972B3-6DC2-4218-9A9D-A9AF57148494}" dt="2017-10-02T19:55:45.481" v="5892" actId="313"/>
          <ac:spMkLst>
            <pc:docMk/>
            <pc:sldMk cId="1363140244" sldId="377"/>
            <ac:spMk id="47" creationId="{00000000-0000-0000-0000-000000000000}"/>
          </ac:spMkLst>
        </pc:spChg>
      </pc:sldChg>
      <pc:sldChg chg="modSp add">
        <pc:chgData name="Jamey Johnston" userId="4930901e9435c751" providerId="LiveId" clId="{CA6972B3-6DC2-4218-9A9D-A9AF57148494}" dt="2017-10-02T19:58:38.219" v="5923" actId="313"/>
        <pc:sldMkLst>
          <pc:docMk/>
          <pc:sldMk cId="2717083252" sldId="378"/>
        </pc:sldMkLst>
        <pc:spChg chg="mod">
          <ac:chgData name="Jamey Johnston" userId="4930901e9435c751" providerId="LiveId" clId="{CA6972B3-6DC2-4218-9A9D-A9AF57148494}" dt="2017-10-02T19:58:38.219" v="5923" actId="313"/>
          <ac:spMkLst>
            <pc:docMk/>
            <pc:sldMk cId="2717083252" sldId="378"/>
            <ac:spMk id="47" creationId="{00000000-0000-0000-0000-000000000000}"/>
          </ac:spMkLst>
        </pc:spChg>
      </pc:sldChg>
      <pc:sldChg chg="modSp add">
        <pc:chgData name="Jamey Johnston" userId="4930901e9435c751" providerId="LiveId" clId="{CA6972B3-6DC2-4218-9A9D-A9AF57148494}" dt="2017-10-02T20:14:23.875" v="6330" actId="20577"/>
        <pc:sldMkLst>
          <pc:docMk/>
          <pc:sldMk cId="1546144669" sldId="379"/>
        </pc:sldMkLst>
        <pc:spChg chg="mod">
          <ac:chgData name="Jamey Johnston" userId="4930901e9435c751" providerId="LiveId" clId="{CA6972B3-6DC2-4218-9A9D-A9AF57148494}" dt="2017-10-02T20:13:07.136" v="6179" actId="20577"/>
          <ac:spMkLst>
            <pc:docMk/>
            <pc:sldMk cId="1546144669" sldId="379"/>
            <ac:spMk id="5" creationId="{C62CF10E-C07E-4265-8DA1-F6DA48597877}"/>
          </ac:spMkLst>
        </pc:spChg>
        <pc:spChg chg="mod">
          <ac:chgData name="Jamey Johnston" userId="4930901e9435c751" providerId="LiveId" clId="{CA6972B3-6DC2-4218-9A9D-A9AF57148494}" dt="2017-10-02T20:13:15.121" v="6215" actId="20577"/>
          <ac:spMkLst>
            <pc:docMk/>
            <pc:sldMk cId="1546144669" sldId="379"/>
            <ac:spMk id="6" creationId="{30AC6F54-0184-4052-8C4C-6F0600789536}"/>
          </ac:spMkLst>
        </pc:spChg>
        <pc:spChg chg="mod">
          <ac:chgData name="Jamey Johnston" userId="4930901e9435c751" providerId="LiveId" clId="{CA6972B3-6DC2-4218-9A9D-A9AF57148494}" dt="2017-10-02T20:14:19.323" v="6327" actId="20577"/>
          <ac:spMkLst>
            <pc:docMk/>
            <pc:sldMk cId="1546144669" sldId="379"/>
            <ac:spMk id="7" creationId="{3F3A2AB6-D863-402D-8E1C-65DC4BF22A47}"/>
          </ac:spMkLst>
        </pc:spChg>
        <pc:spChg chg="mod">
          <ac:chgData name="Jamey Johnston" userId="4930901e9435c751" providerId="LiveId" clId="{CA6972B3-6DC2-4218-9A9D-A9AF57148494}" dt="2017-10-02T20:14:23.875" v="6330" actId="20577"/>
          <ac:spMkLst>
            <pc:docMk/>
            <pc:sldMk cId="1546144669" sldId="379"/>
            <ac:spMk id="8" creationId="{30593253-29FA-4968-B192-345F18CC0B7B}"/>
          </ac:spMkLst>
        </pc:spChg>
        <pc:spChg chg="mod">
          <ac:chgData name="Jamey Johnston" userId="4930901e9435c751" providerId="LiveId" clId="{CA6972B3-6DC2-4218-9A9D-A9AF57148494}" dt="2017-10-02T20:07:41.534" v="6165" actId="20577"/>
          <ac:spMkLst>
            <pc:docMk/>
            <pc:sldMk cId="1546144669" sldId="379"/>
            <ac:spMk id="46" creationId="{00000000-0000-0000-0000-000000000000}"/>
          </ac:spMkLst>
        </pc:spChg>
        <pc:spChg chg="mod">
          <ac:chgData name="Jamey Johnston" userId="4930901e9435c751" providerId="LiveId" clId="{CA6972B3-6DC2-4218-9A9D-A9AF57148494}" dt="2017-10-02T20:07:44.238" v="6166" actId="20577"/>
          <ac:spMkLst>
            <pc:docMk/>
            <pc:sldMk cId="1546144669" sldId="379"/>
            <ac:spMk id="47" creationId="{00000000-0000-0000-0000-000000000000}"/>
          </ac:spMkLst>
        </pc:spChg>
      </pc:sldChg>
      <pc:sldChg chg="addSp delSp modSp add">
        <pc:chgData name="Jamey Johnston" userId="4930901e9435c751" providerId="LiveId" clId="{CA6972B3-6DC2-4218-9A9D-A9AF57148494}" dt="2017-10-02T20:59:40.735" v="7141" actId="313"/>
        <pc:sldMkLst>
          <pc:docMk/>
          <pc:sldMk cId="3471658902" sldId="380"/>
        </pc:sldMkLst>
        <pc:spChg chg="add del mod">
          <ac:chgData name="Jamey Johnston" userId="4930901e9435c751" providerId="LiveId" clId="{CA6972B3-6DC2-4218-9A9D-A9AF57148494}" dt="2017-10-02T20:50:39.336" v="6374" actId="478"/>
          <ac:spMkLst>
            <pc:docMk/>
            <pc:sldMk cId="3471658902" sldId="380"/>
            <ac:spMk id="3" creationId="{4044EEF2-EA6A-41E9-90F0-3EEDF7067ADB}"/>
          </ac:spMkLst>
        </pc:spChg>
        <pc:spChg chg="mod">
          <ac:chgData name="Jamey Johnston" userId="4930901e9435c751" providerId="LiveId" clId="{CA6972B3-6DC2-4218-9A9D-A9AF57148494}" dt="2017-10-02T20:50:31.715" v="6372" actId="20577"/>
          <ac:spMkLst>
            <pc:docMk/>
            <pc:sldMk cId="3471658902" sldId="380"/>
            <ac:spMk id="46" creationId="{00000000-0000-0000-0000-000000000000}"/>
          </ac:spMkLst>
        </pc:spChg>
        <pc:spChg chg="del">
          <ac:chgData name="Jamey Johnston" userId="4930901e9435c751" providerId="LiveId" clId="{CA6972B3-6DC2-4218-9A9D-A9AF57148494}" dt="2017-10-02T20:50:36.834" v="6373" actId="478"/>
          <ac:spMkLst>
            <pc:docMk/>
            <pc:sldMk cId="3471658902" sldId="380"/>
            <ac:spMk id="47" creationId="{00000000-0000-0000-0000-000000000000}"/>
          </ac:spMkLst>
        </pc:spChg>
        <pc:graphicFrameChg chg="add mod modGraphic">
          <ac:chgData name="Jamey Johnston" userId="4930901e9435c751" providerId="LiveId" clId="{CA6972B3-6DC2-4218-9A9D-A9AF57148494}" dt="2017-10-02T20:59:40.735" v="7141" actId="313"/>
          <ac:graphicFrameMkLst>
            <pc:docMk/>
            <pc:sldMk cId="3471658902" sldId="380"/>
            <ac:graphicFrameMk id="7" creationId="{7ACBF97A-74A4-4771-BE46-ADDD2A6A6E22}"/>
          </ac:graphicFrameMkLst>
        </pc:graphicFrameChg>
      </pc:sldChg>
      <pc:sldChg chg="addSp delSp modSp add">
        <pc:chgData name="Jamey Johnston" userId="4930901e9435c751" providerId="LiveId" clId="{CA6972B3-6DC2-4218-9A9D-A9AF57148494}" dt="2017-11-03T18:13:44.918" v="7469" actId="20577"/>
        <pc:sldMkLst>
          <pc:docMk/>
          <pc:sldMk cId="457731653" sldId="381"/>
        </pc:sldMkLst>
        <pc:spChg chg="add del mod">
          <ac:chgData name="Jamey Johnston" userId="4930901e9435c751" providerId="LiveId" clId="{CA6972B3-6DC2-4218-9A9D-A9AF57148494}" dt="2017-11-03T18:11:58.445" v="7387" actId="20577"/>
          <ac:spMkLst>
            <pc:docMk/>
            <pc:sldMk cId="457731653" sldId="381"/>
            <ac:spMk id="2" creationId="{935E490D-0D41-4762-89D9-9923D2AF4ED9}"/>
          </ac:spMkLst>
        </pc:spChg>
        <pc:spChg chg="add del">
          <ac:chgData name="Jamey Johnston" userId="4930901e9435c751" providerId="LiveId" clId="{CA6972B3-6DC2-4218-9A9D-A9AF57148494}" dt="2017-11-03T18:13:03.343" v="7433" actId="20577"/>
          <ac:spMkLst>
            <pc:docMk/>
            <pc:sldMk cId="457731653" sldId="381"/>
            <ac:spMk id="3" creationId="{03D7ECAB-0E08-4F99-BDA0-18912AB62450}"/>
          </ac:spMkLst>
        </pc:spChg>
        <pc:spChg chg="mod">
          <ac:chgData name="Jamey Johnston" userId="4930901e9435c751" providerId="LiveId" clId="{CA6972B3-6DC2-4218-9A9D-A9AF57148494}" dt="2017-11-03T18:13:21.337" v="7438" actId="20577"/>
          <ac:spMkLst>
            <pc:docMk/>
            <pc:sldMk cId="457731653" sldId="381"/>
            <ac:spMk id="5" creationId="{18CAE5D0-13B9-4F88-9639-A3E69184EB4A}"/>
          </ac:spMkLst>
        </pc:spChg>
        <pc:spChg chg="mod">
          <ac:chgData name="Jamey Johnston" userId="4930901e9435c751" providerId="LiveId" clId="{CA6972B3-6DC2-4218-9A9D-A9AF57148494}" dt="2017-11-03T18:13:44.918" v="7469" actId="20577"/>
          <ac:spMkLst>
            <pc:docMk/>
            <pc:sldMk cId="457731653" sldId="381"/>
            <ac:spMk id="6" creationId="{C1E8EA70-9D22-4E0C-82C8-0033174BC94C}"/>
          </ac:spMkLst>
        </pc:spChg>
        <pc:spChg chg="mod">
          <ac:chgData name="Jamey Johnston" userId="4930901e9435c751" providerId="LiveId" clId="{CA6972B3-6DC2-4218-9A9D-A9AF57148494}" dt="2017-11-03T18:11:40.545" v="7341" actId="20577"/>
          <ac:spMkLst>
            <pc:docMk/>
            <pc:sldMk cId="457731653" sldId="381"/>
            <ac:spMk id="38" creationId="{00000000-0000-0000-0000-000000000000}"/>
          </ac:spMkLst>
        </pc:spChg>
        <pc:spChg chg="add del mod">
          <ac:chgData name="Jamey Johnston" userId="4930901e9435c751" providerId="LiveId" clId="{CA6972B3-6DC2-4218-9A9D-A9AF57148494}" dt="2017-11-03T18:12:15.557" v="7398" actId="20577"/>
          <ac:spMkLst>
            <pc:docMk/>
            <pc:sldMk cId="457731653" sldId="381"/>
            <ac:spMk id="46" creationId="{00000000-0000-0000-0000-000000000000}"/>
          </ac:spMkLst>
        </pc:spChg>
        <pc:spChg chg="mod">
          <ac:chgData name="Jamey Johnston" userId="4930901e9435c751" providerId="LiveId" clId="{CA6972B3-6DC2-4218-9A9D-A9AF57148494}" dt="2017-11-03T18:12:35.387" v="7419" actId="20577"/>
          <ac:spMkLst>
            <pc:docMk/>
            <pc:sldMk cId="457731653" sldId="381"/>
            <ac:spMk id="47" creationId="{00000000-0000-0000-0000-000000000000}"/>
          </ac:spMkLst>
        </pc:spChg>
      </pc:sldChg>
      <pc:sldChg chg="modSp add del">
        <pc:chgData name="Jamey Johnston" userId="4930901e9435c751" providerId="LiveId" clId="{CA6972B3-6DC2-4218-9A9D-A9AF57148494}" dt="2017-11-03T18:10:54.491" v="7326" actId="2696"/>
        <pc:sldMkLst>
          <pc:docMk/>
          <pc:sldMk cId="3088830746" sldId="381"/>
        </pc:sldMkLst>
        <pc:spChg chg="mod">
          <ac:chgData name="Jamey Johnston" userId="4930901e9435c751" providerId="LiveId" clId="{CA6972B3-6DC2-4218-9A9D-A9AF57148494}" dt="2017-11-03T18:10:49.705" v="7325" actId="1076"/>
          <ac:spMkLst>
            <pc:docMk/>
            <pc:sldMk cId="3088830746" sldId="381"/>
            <ac:spMk id="8" creationId="{15E022C8-E7F5-4C21-96FC-8DEE313D1047}"/>
          </ac:spMkLst>
        </pc:spChg>
        <pc:spChg chg="mod">
          <ac:chgData name="Jamey Johnston" userId="4930901e9435c751" providerId="LiveId" clId="{CA6972B3-6DC2-4218-9A9D-A9AF57148494}" dt="2017-11-03T18:09:54.770" v="7297" actId="20577"/>
          <ac:spMkLst>
            <pc:docMk/>
            <pc:sldMk cId="3088830746" sldId="381"/>
            <ac:spMk id="38" creationId="{00000000-0000-0000-0000-000000000000}"/>
          </ac:spMkLst>
        </pc:spChg>
        <pc:spChg chg="mod">
          <ac:chgData name="Jamey Johnston" userId="4930901e9435c751" providerId="LiveId" clId="{CA6972B3-6DC2-4218-9A9D-A9AF57148494}" dt="2017-11-03T18:10:46.767" v="7321" actId="6549"/>
          <ac:spMkLst>
            <pc:docMk/>
            <pc:sldMk cId="3088830746" sldId="381"/>
            <ac:spMk id="46" creationId="{00000000-0000-0000-0000-000000000000}"/>
          </ac:spMkLst>
        </pc:spChg>
      </pc:sldChg>
      <pc:sldChg chg="delSp modSp add">
        <pc:chgData name="Jamey Johnston" userId="4930901e9435c751" providerId="LiveId" clId="{CA6972B3-6DC2-4218-9A9D-A9AF57148494}" dt="2017-11-03T18:17:19.252" v="7558" actId="478"/>
        <pc:sldMkLst>
          <pc:docMk/>
          <pc:sldMk cId="793710768" sldId="382"/>
        </pc:sldMkLst>
        <pc:spChg chg="del mod">
          <ac:chgData name="Jamey Johnston" userId="4930901e9435c751" providerId="LiveId" clId="{CA6972B3-6DC2-4218-9A9D-A9AF57148494}" dt="2017-11-03T18:17:19.252" v="7558" actId="478"/>
          <ac:spMkLst>
            <pc:docMk/>
            <pc:sldMk cId="793710768" sldId="382"/>
            <ac:spMk id="5" creationId="{18CAE5D0-13B9-4F88-9639-A3E69184EB4A}"/>
          </ac:spMkLst>
        </pc:spChg>
        <pc:spChg chg="del">
          <ac:chgData name="Jamey Johnston" userId="4930901e9435c751" providerId="LiveId" clId="{CA6972B3-6DC2-4218-9A9D-A9AF57148494}" dt="2017-11-03T18:17:16.740" v="7557" actId="478"/>
          <ac:spMkLst>
            <pc:docMk/>
            <pc:sldMk cId="793710768" sldId="382"/>
            <ac:spMk id="6" creationId="{C1E8EA70-9D22-4E0C-82C8-0033174BC94C}"/>
          </ac:spMkLst>
        </pc:spChg>
        <pc:spChg chg="mod">
          <ac:chgData name="Jamey Johnston" userId="4930901e9435c751" providerId="LiveId" clId="{CA6972B3-6DC2-4218-9A9D-A9AF57148494}" dt="2017-11-03T18:14:53.494" v="7530" actId="20577"/>
          <ac:spMkLst>
            <pc:docMk/>
            <pc:sldMk cId="793710768" sldId="382"/>
            <ac:spMk id="38" creationId="{00000000-0000-0000-0000-000000000000}"/>
          </ac:spMkLst>
        </pc:spChg>
        <pc:spChg chg="mod">
          <ac:chgData name="Jamey Johnston" userId="4930901e9435c751" providerId="LiveId" clId="{CA6972B3-6DC2-4218-9A9D-A9AF57148494}" dt="2017-11-03T18:14:25.918" v="7472" actId="478"/>
          <ac:spMkLst>
            <pc:docMk/>
            <pc:sldMk cId="793710768" sldId="382"/>
            <ac:spMk id="46" creationId="{00000000-0000-0000-0000-000000000000}"/>
          </ac:spMkLst>
        </pc:spChg>
        <pc:spChg chg="mod">
          <ac:chgData name="Jamey Johnston" userId="4930901e9435c751" providerId="LiveId" clId="{CA6972B3-6DC2-4218-9A9D-A9AF57148494}" dt="2017-11-03T18:14:59.590" v="7554" actId="20577"/>
          <ac:spMkLst>
            <pc:docMk/>
            <pc:sldMk cId="793710768" sldId="382"/>
            <ac:spMk id="4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E63A2-433C-2447-B893-859ADBD6016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EA226-1950-9346-BBCC-45D214247BC3}" type="datetimeFigureOut">
              <a:rPr lang="en-US" smtClean="0"/>
              <a:t>11/3/2017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722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353FC-0869-45D3-95AF-CC29198471C2}" type="datetimeFigureOut">
              <a:rPr lang="en-US" smtClean="0"/>
              <a:t>11/3/2017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65AC4-17B0-4E19-8496-B264E70A18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934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www.sqlsaturday.com/" TargetMode="External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hyperlink" Target="http://www.sqlpass.org/Events/24HoursofPASS.aspx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hyperlink" Target="http://www.sqlpass.org/PASSChapters/VirtualChapters.aspx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://www.sqlpass.org/PASSChapters.aspx" TargetMode="External"/><Relationship Id="rId9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74910" y="3472342"/>
            <a:ext cx="4520966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dirty="0">
                <a:solidFill>
                  <a:schemeClr val="accent3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874793" y="4197927"/>
            <a:ext cx="4521200" cy="430213"/>
          </a:xfrm>
        </p:spPr>
        <p:txBody>
          <a:bodyPr/>
          <a:lstStyle>
            <a:lvl1pPr mar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1400" b="0" kern="120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Century Gothic"/>
              </a:defRPr>
            </a:lvl1pPr>
          </a:lstStyle>
          <a:p>
            <a:pPr lvl="0"/>
            <a:r>
              <a:rPr lang="en-US" dirty="0"/>
              <a:t>Speaker Name, Title, Company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74793" y="2456054"/>
            <a:ext cx="4521200" cy="967155"/>
          </a:xfrm>
        </p:spPr>
        <p:txBody>
          <a:bodyPr anchor="b"/>
          <a:lstStyle>
            <a:lvl1pPr marL="0" marR="0" indent="0" algn="ctr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4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lang="en-US" dirty="0"/>
              <a:t>Title slide no </a:t>
            </a:r>
            <a:br>
              <a:rPr lang="en-US" dirty="0"/>
            </a:br>
            <a:r>
              <a:rPr lang="en-US" dirty="0"/>
              <a:t>more than 2 lines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236" y="386182"/>
            <a:ext cx="1688314" cy="16883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73" t="1302" r="43709" b="1302"/>
          <a:stretch/>
        </p:blipFill>
        <p:spPr>
          <a:xfrm>
            <a:off x="6345798" y="0"/>
            <a:ext cx="2798201" cy="514350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>
          <a:xfrm>
            <a:off x="431442" y="2196343"/>
            <a:ext cx="1435637" cy="2027238"/>
          </a:xfrm>
        </p:spPr>
        <p:txBody>
          <a:bodyPr lIns="91440" tIns="45720" rIns="91440"/>
          <a:lstStyle>
            <a:lvl1pPr marL="0" algn="l" defTabSz="914400" rtl="0" eaLnBrk="1" latinLnBrk="0" hangingPunct="1">
              <a:defRPr lang="en-US" sz="11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1"/>
          </p:nvPr>
        </p:nvSpPr>
        <p:spPr>
          <a:xfrm>
            <a:off x="2139592" y="2196343"/>
            <a:ext cx="1435637" cy="2027238"/>
          </a:xfrm>
        </p:spPr>
        <p:txBody>
          <a:bodyPr lIns="91440" tIns="45720" rIns="91440"/>
          <a:lstStyle>
            <a:lvl1pPr marL="0" algn="l" defTabSz="914400" rtl="0" eaLnBrk="1" latinLnBrk="0" hangingPunct="1">
              <a:defRPr lang="en-US" sz="11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28"/>
          <p:cNvSpPr>
            <a:spLocks noGrp="1"/>
          </p:cNvSpPr>
          <p:nvPr>
            <p:ph type="body" sz="quarter" idx="12"/>
          </p:nvPr>
        </p:nvSpPr>
        <p:spPr>
          <a:xfrm>
            <a:off x="3847742" y="2196343"/>
            <a:ext cx="1435637" cy="2027238"/>
          </a:xfrm>
        </p:spPr>
        <p:txBody>
          <a:bodyPr lIns="91440" tIns="45720" rIns="91440"/>
          <a:lstStyle>
            <a:lvl1pPr marL="0" algn="l" defTabSz="914400" rtl="0" eaLnBrk="1" latinLnBrk="0" hangingPunct="1">
              <a:defRPr lang="en-US" sz="11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28"/>
          <p:cNvSpPr>
            <a:spLocks noGrp="1"/>
          </p:cNvSpPr>
          <p:nvPr>
            <p:ph type="body" sz="quarter" idx="13"/>
          </p:nvPr>
        </p:nvSpPr>
        <p:spPr>
          <a:xfrm>
            <a:off x="5555892" y="2196343"/>
            <a:ext cx="1435637" cy="2027238"/>
          </a:xfrm>
        </p:spPr>
        <p:txBody>
          <a:bodyPr lIns="91440" tIns="45720" rIns="91440"/>
          <a:lstStyle>
            <a:lvl1pPr marL="0" algn="l" defTabSz="914400" rtl="0" eaLnBrk="1" latinLnBrk="0" hangingPunct="1">
              <a:defRPr lang="en-US" sz="11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28"/>
          <p:cNvSpPr>
            <a:spLocks noGrp="1"/>
          </p:cNvSpPr>
          <p:nvPr>
            <p:ph type="body" sz="quarter" idx="14"/>
          </p:nvPr>
        </p:nvSpPr>
        <p:spPr>
          <a:xfrm>
            <a:off x="7264042" y="2196343"/>
            <a:ext cx="1435637" cy="2027238"/>
          </a:xfrm>
        </p:spPr>
        <p:txBody>
          <a:bodyPr lIns="91440" tIns="45720" rIns="91440"/>
          <a:lstStyle>
            <a:lvl1pPr marL="0" algn="l" defTabSz="914400" rtl="0" eaLnBrk="1" latinLnBrk="0" hangingPunct="1">
              <a:defRPr lang="en-US" sz="11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30"/>
          <p:cNvSpPr>
            <a:spLocks noGrp="1"/>
          </p:cNvSpPr>
          <p:nvPr>
            <p:ph type="body" sz="quarter" idx="15" hasCustomPrompt="1"/>
          </p:nvPr>
        </p:nvSpPr>
        <p:spPr>
          <a:xfrm>
            <a:off x="431442" y="1709802"/>
            <a:ext cx="1435830" cy="31950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0" name="Text Placeholder 30"/>
          <p:cNvSpPr>
            <a:spLocks noGrp="1"/>
          </p:cNvSpPr>
          <p:nvPr>
            <p:ph type="body" sz="quarter" idx="16" hasCustomPrompt="1"/>
          </p:nvPr>
        </p:nvSpPr>
        <p:spPr>
          <a:xfrm>
            <a:off x="2139399" y="1716065"/>
            <a:ext cx="1435830" cy="31950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1" name="Text Placeholder 30"/>
          <p:cNvSpPr>
            <a:spLocks noGrp="1"/>
          </p:cNvSpPr>
          <p:nvPr>
            <p:ph type="body" sz="quarter" idx="17" hasCustomPrompt="1"/>
          </p:nvPr>
        </p:nvSpPr>
        <p:spPr>
          <a:xfrm>
            <a:off x="3847356" y="1716065"/>
            <a:ext cx="1435830" cy="31950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2" name="Text Placeholder 30"/>
          <p:cNvSpPr>
            <a:spLocks noGrp="1"/>
          </p:cNvSpPr>
          <p:nvPr>
            <p:ph type="body" sz="quarter" idx="18" hasCustomPrompt="1"/>
          </p:nvPr>
        </p:nvSpPr>
        <p:spPr>
          <a:xfrm>
            <a:off x="5555313" y="1716065"/>
            <a:ext cx="1435830" cy="31950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3" name="Text Placeholder 30"/>
          <p:cNvSpPr>
            <a:spLocks noGrp="1"/>
          </p:cNvSpPr>
          <p:nvPr>
            <p:ph type="body" sz="quarter" idx="19" hasCustomPrompt="1"/>
          </p:nvPr>
        </p:nvSpPr>
        <p:spPr>
          <a:xfrm>
            <a:off x="7250970" y="1716065"/>
            <a:ext cx="1435830" cy="31950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832426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5259" y="1331129"/>
            <a:ext cx="8229600" cy="32851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accent3"/>
              </a:buClr>
              <a:buFontTx/>
              <a:buNone/>
              <a:defRPr sz="2000">
                <a:solidFill>
                  <a:schemeClr val="tx1"/>
                </a:solidFill>
                <a:latin typeface="Consolas"/>
                <a:cs typeface="Consolas"/>
              </a:defRPr>
            </a:lvl1pPr>
            <a:lvl2pPr marL="0" indent="0">
              <a:buClr>
                <a:schemeClr val="accent3"/>
              </a:buClr>
              <a:buFontTx/>
              <a:buNone/>
              <a:defRPr sz="1800">
                <a:solidFill>
                  <a:schemeClr val="tx1"/>
                </a:solidFill>
                <a:latin typeface="Consolas"/>
                <a:cs typeface="Consolas"/>
              </a:defRPr>
            </a:lvl2pPr>
            <a:lvl3pPr marL="295275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3pPr>
            <a:lvl4pPr marL="5794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4pPr>
            <a:lvl5pPr marL="8461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64499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ssion Evalu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8" t="34974" r="6578" b="26331"/>
          <a:stretch/>
        </p:blipFill>
        <p:spPr>
          <a:xfrm>
            <a:off x="0" y="2433755"/>
            <a:ext cx="9144000" cy="2715832"/>
          </a:xfrm>
          <a:prstGeom prst="rect">
            <a:avLst/>
          </a:prstGeom>
        </p:spPr>
      </p:pic>
      <p:sp>
        <p:nvSpPr>
          <p:cNvPr id="5" name="Title 3"/>
          <p:cNvSpPr txBox="1">
            <a:spLocks/>
          </p:cNvSpPr>
          <p:nvPr userDrawn="1"/>
        </p:nvSpPr>
        <p:spPr>
          <a:xfrm>
            <a:off x="457200" y="682304"/>
            <a:ext cx="8229600" cy="61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indent="0" algn="ctr">
              <a:tabLst>
                <a:tab pos="4338638" algn="l"/>
              </a:tabLst>
            </a:pPr>
            <a:r>
              <a:rPr lang="en-US" sz="4400" dirty="0"/>
              <a:t>Session evaluations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3322750" y="3740820"/>
            <a:ext cx="24083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2"/>
                </a:solidFill>
              </a:rPr>
              <a:t>Download the GuideBook App and search: PASS Summit 2017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6242526" y="3740590"/>
            <a:ext cx="2399198" cy="831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2"/>
                </a:solidFill>
              </a:rPr>
              <a:t>Follow the QR code link displayed on session signage throughout the conference venue and in the program guide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2286000" y="1267975"/>
            <a:ext cx="4572000" cy="3416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accent3"/>
                </a:solidFill>
              </a:rPr>
              <a:t>Your feedback is important and valuable. </a:t>
            </a:r>
          </a:p>
        </p:txBody>
      </p:sp>
      <p:sp>
        <p:nvSpPr>
          <p:cNvPr id="9" name="Shape 2683"/>
          <p:cNvSpPr/>
          <p:nvPr userDrawn="1"/>
        </p:nvSpPr>
        <p:spPr>
          <a:xfrm>
            <a:off x="1431392" y="3211445"/>
            <a:ext cx="259590" cy="35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5" h="21528" extrusionOk="0">
                <a:moveTo>
                  <a:pt x="13441" y="9294"/>
                </a:moveTo>
                <a:lnTo>
                  <a:pt x="13441" y="9784"/>
                </a:lnTo>
                <a:lnTo>
                  <a:pt x="1344" y="9784"/>
                </a:lnTo>
                <a:lnTo>
                  <a:pt x="1344" y="9294"/>
                </a:lnTo>
                <a:cubicBezTo>
                  <a:pt x="1344" y="7028"/>
                  <a:pt x="3696" y="5163"/>
                  <a:pt x="6720" y="4919"/>
                </a:cubicBezTo>
                <a:lnTo>
                  <a:pt x="6720" y="9784"/>
                </a:lnTo>
                <a:lnTo>
                  <a:pt x="8065" y="9784"/>
                </a:lnTo>
                <a:lnTo>
                  <a:pt x="8065" y="4919"/>
                </a:lnTo>
                <a:cubicBezTo>
                  <a:pt x="11089" y="5163"/>
                  <a:pt x="13441" y="7028"/>
                  <a:pt x="13441" y="9294"/>
                </a:cubicBezTo>
                <a:moveTo>
                  <a:pt x="13441" y="16145"/>
                </a:moveTo>
                <a:cubicBezTo>
                  <a:pt x="13441" y="18578"/>
                  <a:pt x="10733" y="20549"/>
                  <a:pt x="7393" y="20549"/>
                </a:cubicBezTo>
                <a:cubicBezTo>
                  <a:pt x="4052" y="20549"/>
                  <a:pt x="1344" y="18578"/>
                  <a:pt x="1344" y="16145"/>
                </a:cubicBezTo>
                <a:lnTo>
                  <a:pt x="1344" y="10762"/>
                </a:lnTo>
                <a:lnTo>
                  <a:pt x="13441" y="10762"/>
                </a:lnTo>
                <a:cubicBezTo>
                  <a:pt x="13441" y="10762"/>
                  <a:pt x="13441" y="16145"/>
                  <a:pt x="13441" y="16145"/>
                </a:cubicBezTo>
                <a:close/>
                <a:moveTo>
                  <a:pt x="21134" y="48"/>
                </a:moveTo>
                <a:cubicBezTo>
                  <a:pt x="20801" y="-72"/>
                  <a:pt x="20436" y="41"/>
                  <a:pt x="20232" y="268"/>
                </a:cubicBezTo>
                <a:cubicBezTo>
                  <a:pt x="18723" y="1944"/>
                  <a:pt x="16716" y="3504"/>
                  <a:pt x="13069" y="2006"/>
                </a:cubicBezTo>
                <a:cubicBezTo>
                  <a:pt x="10993" y="1153"/>
                  <a:pt x="9603" y="1431"/>
                  <a:pt x="8642" y="1862"/>
                </a:cubicBezTo>
                <a:cubicBezTo>
                  <a:pt x="7655" y="2307"/>
                  <a:pt x="6969" y="3089"/>
                  <a:pt x="6778" y="3935"/>
                </a:cubicBezTo>
                <a:cubicBezTo>
                  <a:pt x="2984" y="4162"/>
                  <a:pt x="0" y="6473"/>
                  <a:pt x="0" y="9294"/>
                </a:cubicBezTo>
                <a:lnTo>
                  <a:pt x="0" y="16145"/>
                </a:lnTo>
                <a:cubicBezTo>
                  <a:pt x="0" y="19118"/>
                  <a:pt x="3310" y="21528"/>
                  <a:pt x="7393" y="21528"/>
                </a:cubicBezTo>
                <a:cubicBezTo>
                  <a:pt x="11475" y="21528"/>
                  <a:pt x="14785" y="19118"/>
                  <a:pt x="14785" y="16145"/>
                </a:cubicBezTo>
                <a:lnTo>
                  <a:pt x="14785" y="9294"/>
                </a:lnTo>
                <a:cubicBezTo>
                  <a:pt x="14785" y="6507"/>
                  <a:pt x="11875" y="4215"/>
                  <a:pt x="8146" y="3940"/>
                </a:cubicBezTo>
                <a:cubicBezTo>
                  <a:pt x="8301" y="3479"/>
                  <a:pt x="8690" y="2991"/>
                  <a:pt x="9348" y="2695"/>
                </a:cubicBezTo>
                <a:cubicBezTo>
                  <a:pt x="10308" y="2263"/>
                  <a:pt x="10946" y="2328"/>
                  <a:pt x="12468" y="2882"/>
                </a:cubicBezTo>
                <a:cubicBezTo>
                  <a:pt x="15022" y="3811"/>
                  <a:pt x="16657" y="3572"/>
                  <a:pt x="17947" y="3206"/>
                </a:cubicBezTo>
                <a:cubicBezTo>
                  <a:pt x="19526" y="2759"/>
                  <a:pt x="20650" y="1847"/>
                  <a:pt x="21434" y="705"/>
                </a:cubicBezTo>
                <a:cubicBezTo>
                  <a:pt x="21600" y="463"/>
                  <a:pt x="21466" y="170"/>
                  <a:pt x="21134" y="48"/>
                </a:cubicBezTo>
                <a:moveTo>
                  <a:pt x="7393" y="18592"/>
                </a:moveTo>
                <a:cubicBezTo>
                  <a:pt x="8134" y="18592"/>
                  <a:pt x="8737" y="18153"/>
                  <a:pt x="8737" y="17613"/>
                </a:cubicBezTo>
                <a:cubicBezTo>
                  <a:pt x="8737" y="17073"/>
                  <a:pt x="8134" y="16635"/>
                  <a:pt x="7393" y="16635"/>
                </a:cubicBezTo>
                <a:cubicBezTo>
                  <a:pt x="6650" y="16635"/>
                  <a:pt x="6048" y="17073"/>
                  <a:pt x="6048" y="17613"/>
                </a:cubicBezTo>
                <a:cubicBezTo>
                  <a:pt x="6048" y="18153"/>
                  <a:pt x="6650" y="18592"/>
                  <a:pt x="7393" y="18592"/>
                </a:cubicBezTo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" name="Shape 2847"/>
          <p:cNvSpPr/>
          <p:nvPr userDrawn="1"/>
        </p:nvSpPr>
        <p:spPr>
          <a:xfrm>
            <a:off x="4370969" y="3235362"/>
            <a:ext cx="311910" cy="3119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34" y="6292"/>
                </a:moveTo>
                <a:cubicBezTo>
                  <a:pt x="18643" y="6159"/>
                  <a:pt x="18655" y="6026"/>
                  <a:pt x="18655" y="5891"/>
                </a:cubicBezTo>
                <a:cubicBezTo>
                  <a:pt x="18655" y="2638"/>
                  <a:pt x="16017" y="0"/>
                  <a:pt x="12764" y="0"/>
                </a:cubicBezTo>
                <a:cubicBezTo>
                  <a:pt x="10499" y="0"/>
                  <a:pt x="8536" y="1279"/>
                  <a:pt x="7550" y="3153"/>
                </a:cubicBezTo>
                <a:cubicBezTo>
                  <a:pt x="7185" y="3021"/>
                  <a:pt x="6793" y="2945"/>
                  <a:pt x="6382" y="2945"/>
                </a:cubicBezTo>
                <a:cubicBezTo>
                  <a:pt x="4484" y="2945"/>
                  <a:pt x="2945" y="4484"/>
                  <a:pt x="2945" y="6382"/>
                </a:cubicBezTo>
                <a:cubicBezTo>
                  <a:pt x="2945" y="6629"/>
                  <a:pt x="2973" y="6869"/>
                  <a:pt x="3022" y="7101"/>
                </a:cubicBezTo>
                <a:cubicBezTo>
                  <a:pt x="1267" y="7686"/>
                  <a:pt x="0" y="9339"/>
                  <a:pt x="0" y="11291"/>
                </a:cubicBezTo>
                <a:cubicBezTo>
                  <a:pt x="0" y="13731"/>
                  <a:pt x="1978" y="15709"/>
                  <a:pt x="4418" y="15709"/>
                </a:cubicBezTo>
                <a:lnTo>
                  <a:pt x="8836" y="15709"/>
                </a:lnTo>
                <a:cubicBezTo>
                  <a:pt x="9108" y="15709"/>
                  <a:pt x="9327" y="15489"/>
                  <a:pt x="9327" y="15218"/>
                </a:cubicBezTo>
                <a:cubicBezTo>
                  <a:pt x="9327" y="14947"/>
                  <a:pt x="9108" y="14727"/>
                  <a:pt x="8836" y="14727"/>
                </a:cubicBezTo>
                <a:lnTo>
                  <a:pt x="4418" y="14727"/>
                </a:lnTo>
                <a:cubicBezTo>
                  <a:pt x="2524" y="14727"/>
                  <a:pt x="982" y="13185"/>
                  <a:pt x="982" y="11291"/>
                </a:cubicBezTo>
                <a:cubicBezTo>
                  <a:pt x="982" y="9810"/>
                  <a:pt x="1926" y="8502"/>
                  <a:pt x="3333" y="8033"/>
                </a:cubicBezTo>
                <a:lnTo>
                  <a:pt x="4165" y="7756"/>
                </a:lnTo>
                <a:lnTo>
                  <a:pt x="3982" y="6897"/>
                </a:lnTo>
                <a:cubicBezTo>
                  <a:pt x="3946" y="6725"/>
                  <a:pt x="3927" y="6551"/>
                  <a:pt x="3927" y="6382"/>
                </a:cubicBezTo>
                <a:cubicBezTo>
                  <a:pt x="3927" y="5028"/>
                  <a:pt x="5028" y="3927"/>
                  <a:pt x="6382" y="3927"/>
                </a:cubicBezTo>
                <a:cubicBezTo>
                  <a:pt x="6662" y="3927"/>
                  <a:pt x="6942" y="3977"/>
                  <a:pt x="7215" y="4077"/>
                </a:cubicBezTo>
                <a:lnTo>
                  <a:pt x="8019" y="4368"/>
                </a:lnTo>
                <a:lnTo>
                  <a:pt x="8418" y="3611"/>
                </a:lnTo>
                <a:cubicBezTo>
                  <a:pt x="9272" y="1989"/>
                  <a:pt x="10937" y="982"/>
                  <a:pt x="12764" y="982"/>
                </a:cubicBezTo>
                <a:cubicBezTo>
                  <a:pt x="15470" y="982"/>
                  <a:pt x="17673" y="3184"/>
                  <a:pt x="17673" y="5891"/>
                </a:cubicBezTo>
                <a:cubicBezTo>
                  <a:pt x="17673" y="5977"/>
                  <a:pt x="17666" y="6060"/>
                  <a:pt x="17660" y="6145"/>
                </a:cubicBezTo>
                <a:lnTo>
                  <a:pt x="17655" y="6229"/>
                </a:lnTo>
                <a:lnTo>
                  <a:pt x="17610" y="6920"/>
                </a:lnTo>
                <a:lnTo>
                  <a:pt x="18245" y="7194"/>
                </a:lnTo>
                <a:cubicBezTo>
                  <a:pt x="19686" y="7816"/>
                  <a:pt x="20618" y="9232"/>
                  <a:pt x="20618" y="10800"/>
                </a:cubicBezTo>
                <a:cubicBezTo>
                  <a:pt x="20618" y="12965"/>
                  <a:pt x="18856" y="14727"/>
                  <a:pt x="16691" y="14727"/>
                </a:cubicBezTo>
                <a:lnTo>
                  <a:pt x="12764" y="14727"/>
                </a:lnTo>
                <a:cubicBezTo>
                  <a:pt x="12492" y="14727"/>
                  <a:pt x="12273" y="14947"/>
                  <a:pt x="12273" y="15218"/>
                </a:cubicBezTo>
                <a:cubicBezTo>
                  <a:pt x="12273" y="15489"/>
                  <a:pt x="12492" y="15709"/>
                  <a:pt x="12764" y="15709"/>
                </a:cubicBezTo>
                <a:lnTo>
                  <a:pt x="16691" y="15709"/>
                </a:lnTo>
                <a:cubicBezTo>
                  <a:pt x="19401" y="15709"/>
                  <a:pt x="21600" y="13511"/>
                  <a:pt x="21600" y="10800"/>
                </a:cubicBezTo>
                <a:cubicBezTo>
                  <a:pt x="21600" y="8780"/>
                  <a:pt x="20378" y="7045"/>
                  <a:pt x="18634" y="6292"/>
                </a:cubicBezTo>
                <a:moveTo>
                  <a:pt x="13745" y="17673"/>
                </a:moveTo>
                <a:cubicBezTo>
                  <a:pt x="13610" y="17673"/>
                  <a:pt x="13488" y="17728"/>
                  <a:pt x="13398" y="17817"/>
                </a:cubicBezTo>
                <a:lnTo>
                  <a:pt x="11291" y="19924"/>
                </a:lnTo>
                <a:lnTo>
                  <a:pt x="11291" y="8346"/>
                </a:lnTo>
                <a:cubicBezTo>
                  <a:pt x="11291" y="8074"/>
                  <a:pt x="11071" y="7855"/>
                  <a:pt x="10800" y="7855"/>
                </a:cubicBezTo>
                <a:cubicBezTo>
                  <a:pt x="10529" y="7855"/>
                  <a:pt x="10309" y="8074"/>
                  <a:pt x="10309" y="8346"/>
                </a:cubicBezTo>
                <a:lnTo>
                  <a:pt x="10309" y="19924"/>
                </a:lnTo>
                <a:lnTo>
                  <a:pt x="8202" y="17817"/>
                </a:lnTo>
                <a:cubicBezTo>
                  <a:pt x="8113" y="17728"/>
                  <a:pt x="7990" y="17673"/>
                  <a:pt x="7855" y="17673"/>
                </a:cubicBezTo>
                <a:cubicBezTo>
                  <a:pt x="7583" y="17673"/>
                  <a:pt x="7364" y="17893"/>
                  <a:pt x="7364" y="18164"/>
                </a:cubicBezTo>
                <a:cubicBezTo>
                  <a:pt x="7364" y="18300"/>
                  <a:pt x="7419" y="18422"/>
                  <a:pt x="7507" y="18511"/>
                </a:cubicBezTo>
                <a:lnTo>
                  <a:pt x="10453" y="21456"/>
                </a:lnTo>
                <a:cubicBezTo>
                  <a:pt x="10542" y="21545"/>
                  <a:pt x="10664" y="21600"/>
                  <a:pt x="10800" y="21600"/>
                </a:cubicBezTo>
                <a:cubicBezTo>
                  <a:pt x="10936" y="21600"/>
                  <a:pt x="11058" y="21545"/>
                  <a:pt x="11147" y="21456"/>
                </a:cubicBezTo>
                <a:lnTo>
                  <a:pt x="14093" y="18511"/>
                </a:lnTo>
                <a:cubicBezTo>
                  <a:pt x="14182" y="18422"/>
                  <a:pt x="14236" y="18300"/>
                  <a:pt x="14236" y="18164"/>
                </a:cubicBezTo>
                <a:cubicBezTo>
                  <a:pt x="14236" y="17893"/>
                  <a:pt x="14017" y="17673"/>
                  <a:pt x="13745" y="17673"/>
                </a:cubicBezTo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" name="Shape 2643"/>
          <p:cNvSpPr/>
          <p:nvPr userDrawn="1"/>
        </p:nvSpPr>
        <p:spPr>
          <a:xfrm>
            <a:off x="7343775" y="3229158"/>
            <a:ext cx="183927" cy="33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412124" y="3740590"/>
            <a:ext cx="23991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2"/>
                </a:solidFill>
              </a:rPr>
              <a:t>Go to passSummit.com</a:t>
            </a:r>
          </a:p>
        </p:txBody>
      </p:sp>
      <p:sp>
        <p:nvSpPr>
          <p:cNvPr id="13" name="Rounded Rectangle 12"/>
          <p:cNvSpPr/>
          <p:nvPr userDrawn="1"/>
        </p:nvSpPr>
        <p:spPr>
          <a:xfrm>
            <a:off x="1616299" y="2259184"/>
            <a:ext cx="5911402" cy="3541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2"/>
                </a:solidFill>
              </a:rPr>
              <a:t>Submit by 5pm Friday, November 10</a:t>
            </a:r>
            <a:r>
              <a:rPr lang="en-US" sz="1400" baseline="30000" dirty="0">
                <a:solidFill>
                  <a:schemeClr val="bg2"/>
                </a:solidFill>
              </a:rPr>
              <a:t>th</a:t>
            </a:r>
            <a:r>
              <a:rPr lang="en-US" sz="1400" dirty="0">
                <a:solidFill>
                  <a:schemeClr val="bg2"/>
                </a:solidFill>
              </a:rPr>
              <a:t> to win prizes. </a:t>
            </a:r>
            <a:r>
              <a:rPr lang="en-US" sz="1400" b="1" dirty="0">
                <a:solidFill>
                  <a:schemeClr val="bg2"/>
                </a:solidFill>
              </a:rPr>
              <a:t>3 Ways to Access:</a:t>
            </a:r>
          </a:p>
        </p:txBody>
      </p:sp>
    </p:spTree>
    <p:extLst>
      <p:ext uri="{BB962C8B-B14F-4D97-AF65-F5344CB8AC3E}">
        <p14:creationId xmlns:p14="http://schemas.microsoft.com/office/powerpoint/2010/main" val="391240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134374" y="2077164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r">
              <a:defRPr lang="en-US" sz="5400" b="0" i="0" dirty="0">
                <a:solidFill>
                  <a:schemeClr val="tx2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3696" y="2780691"/>
            <a:ext cx="4446338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>
              <a:defRPr lang="en-US" sz="2400" dirty="0">
                <a:solidFill>
                  <a:schemeClr val="accent3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73" t="1302" r="43709" b="1302"/>
          <a:stretch/>
        </p:blipFill>
        <p:spPr>
          <a:xfrm>
            <a:off x="6345798" y="0"/>
            <a:ext cx="2798201" cy="514350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 userDrawn="1"/>
        </p:nvSpPr>
        <p:spPr>
          <a:xfrm>
            <a:off x="3319548" y="1636308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40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CA" dirty="0"/>
              <a:t>Thank You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19548" y="2696826"/>
            <a:ext cx="4809844" cy="4472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lang="en-US" sz="2000" baseline="0" dirty="0">
                <a:solidFill>
                  <a:schemeClr val="accent3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Learn more from Speaker Name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73" t="1302" r="43709" b="1302"/>
          <a:stretch/>
        </p:blipFill>
        <p:spPr>
          <a:xfrm>
            <a:off x="0" y="0"/>
            <a:ext cx="2798201" cy="5143500"/>
          </a:xfrm>
          <a:prstGeom prst="rect">
            <a:avLst/>
          </a:prstGeom>
        </p:spPr>
      </p:pic>
      <p:sp>
        <p:nvSpPr>
          <p:cNvPr id="11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48510" y="3243798"/>
            <a:ext cx="1533525" cy="276225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 err="1">
                <a:solidFill>
                  <a:schemeClr val="accent1"/>
                </a:solidFill>
              </a:rPr>
              <a:t>email@company.com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641529" y="3243798"/>
            <a:ext cx="1533525" cy="276225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>
                <a:solidFill>
                  <a:schemeClr val="accent1"/>
                </a:solidFill>
              </a:rPr>
              <a:t>@</a:t>
            </a:r>
            <a:r>
              <a:rPr lang="en-US" sz="1100" dirty="0" err="1">
                <a:solidFill>
                  <a:schemeClr val="accent1"/>
                </a:solidFill>
              </a:rPr>
              <a:t>yourhandle</a:t>
            </a:r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014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ease Silence Cell Ph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2203762" y="1873698"/>
            <a:ext cx="651710" cy="1279844"/>
          </a:xfrm>
          <a:custGeom>
            <a:avLst/>
            <a:gdLst>
              <a:gd name="connsiteX0" fmla="*/ 111431 w 668571"/>
              <a:gd name="connsiteY0" fmla="*/ 0 h 1312961"/>
              <a:gd name="connsiteX1" fmla="*/ 557140 w 668571"/>
              <a:gd name="connsiteY1" fmla="*/ 0 h 1312961"/>
              <a:gd name="connsiteX2" fmla="*/ 668571 w 668571"/>
              <a:gd name="connsiteY2" fmla="*/ 111431 h 1312961"/>
              <a:gd name="connsiteX3" fmla="*/ 668571 w 668571"/>
              <a:gd name="connsiteY3" fmla="*/ 1201530 h 1312961"/>
              <a:gd name="connsiteX4" fmla="*/ 557140 w 668571"/>
              <a:gd name="connsiteY4" fmla="*/ 1312961 h 1312961"/>
              <a:gd name="connsiteX5" fmla="*/ 111431 w 668571"/>
              <a:gd name="connsiteY5" fmla="*/ 1312961 h 1312961"/>
              <a:gd name="connsiteX6" fmla="*/ 0 w 668571"/>
              <a:gd name="connsiteY6" fmla="*/ 1201530 h 1312961"/>
              <a:gd name="connsiteX7" fmla="*/ 0 w 668571"/>
              <a:gd name="connsiteY7" fmla="*/ 111431 h 1312961"/>
              <a:gd name="connsiteX8" fmla="*/ 111431 w 668571"/>
              <a:gd name="connsiteY8" fmla="*/ 0 h 1312961"/>
              <a:gd name="connsiteX9" fmla="*/ 58514 w 668571"/>
              <a:gd name="connsiteY9" fmla="*/ 118039 h 1312961"/>
              <a:gd name="connsiteX10" fmla="*/ 58514 w 668571"/>
              <a:gd name="connsiteY10" fmla="*/ 1141295 h 1312961"/>
              <a:gd name="connsiteX11" fmla="*/ 610057 w 668571"/>
              <a:gd name="connsiteY11" fmla="*/ 1141295 h 1312961"/>
              <a:gd name="connsiteX12" fmla="*/ 610057 w 668571"/>
              <a:gd name="connsiteY12" fmla="*/ 118039 h 1312961"/>
              <a:gd name="connsiteX13" fmla="*/ 58514 w 668571"/>
              <a:gd name="connsiteY13" fmla="*/ 118039 h 1312961"/>
              <a:gd name="connsiteX14" fmla="*/ 334285 w 668571"/>
              <a:gd name="connsiteY14" fmla="*/ 1172700 h 1312961"/>
              <a:gd name="connsiteX15" fmla="*/ 276228 w 668571"/>
              <a:gd name="connsiteY15" fmla="*/ 1230757 h 1312961"/>
              <a:gd name="connsiteX16" fmla="*/ 334285 w 668571"/>
              <a:gd name="connsiteY16" fmla="*/ 1288814 h 1312961"/>
              <a:gd name="connsiteX17" fmla="*/ 392342 w 668571"/>
              <a:gd name="connsiteY17" fmla="*/ 1230757 h 1312961"/>
              <a:gd name="connsiteX18" fmla="*/ 334285 w 668571"/>
              <a:gd name="connsiteY18" fmla="*/ 1172700 h 131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68571" h="1312961">
                <a:moveTo>
                  <a:pt x="111431" y="0"/>
                </a:moveTo>
                <a:lnTo>
                  <a:pt x="557140" y="0"/>
                </a:lnTo>
                <a:cubicBezTo>
                  <a:pt x="618682" y="0"/>
                  <a:pt x="668571" y="49889"/>
                  <a:pt x="668571" y="111431"/>
                </a:cubicBezTo>
                <a:lnTo>
                  <a:pt x="668571" y="1201530"/>
                </a:lnTo>
                <a:cubicBezTo>
                  <a:pt x="668571" y="1263072"/>
                  <a:pt x="618682" y="1312961"/>
                  <a:pt x="557140" y="1312961"/>
                </a:cubicBezTo>
                <a:lnTo>
                  <a:pt x="111431" y="1312961"/>
                </a:lnTo>
                <a:cubicBezTo>
                  <a:pt x="49889" y="1312961"/>
                  <a:pt x="0" y="1263072"/>
                  <a:pt x="0" y="1201530"/>
                </a:cubicBezTo>
                <a:lnTo>
                  <a:pt x="0" y="111431"/>
                </a:lnTo>
                <a:cubicBezTo>
                  <a:pt x="0" y="49889"/>
                  <a:pt x="49889" y="0"/>
                  <a:pt x="111431" y="0"/>
                </a:cubicBezTo>
                <a:close/>
                <a:moveTo>
                  <a:pt x="58514" y="118039"/>
                </a:moveTo>
                <a:lnTo>
                  <a:pt x="58514" y="1141295"/>
                </a:lnTo>
                <a:lnTo>
                  <a:pt x="610057" y="1141295"/>
                </a:lnTo>
                <a:lnTo>
                  <a:pt x="610057" y="118039"/>
                </a:lnTo>
                <a:lnTo>
                  <a:pt x="58514" y="118039"/>
                </a:lnTo>
                <a:close/>
                <a:moveTo>
                  <a:pt x="334285" y="1172700"/>
                </a:moveTo>
                <a:cubicBezTo>
                  <a:pt x="302221" y="1172700"/>
                  <a:pt x="276228" y="1198693"/>
                  <a:pt x="276228" y="1230757"/>
                </a:cubicBezTo>
                <a:cubicBezTo>
                  <a:pt x="276228" y="1262821"/>
                  <a:pt x="302221" y="1288814"/>
                  <a:pt x="334285" y="1288814"/>
                </a:cubicBezTo>
                <a:cubicBezTo>
                  <a:pt x="366349" y="1288814"/>
                  <a:pt x="392342" y="1262821"/>
                  <a:pt x="392342" y="1230757"/>
                </a:cubicBezTo>
                <a:cubicBezTo>
                  <a:pt x="392342" y="1198693"/>
                  <a:pt x="366349" y="1172700"/>
                  <a:pt x="334285" y="11727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3165962" y="1873698"/>
            <a:ext cx="5374084" cy="14068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003A78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5400" b="0" i="0" dirty="0">
                <a:solidFill>
                  <a:schemeClr val="accent3"/>
                </a:solidFill>
                <a:latin typeface="Segoe UI Light" charset="0"/>
                <a:ea typeface="Segoe UI Light" charset="0"/>
                <a:cs typeface="Segoe UI Light" charset="0"/>
              </a:rPr>
              <a:t>Please silence </a:t>
            </a:r>
            <a:br>
              <a:rPr lang="en-US" sz="5400" b="0" i="0" dirty="0">
                <a:solidFill>
                  <a:schemeClr val="accent3"/>
                </a:solidFill>
                <a:latin typeface="Segoe UI Light" charset="0"/>
                <a:ea typeface="Segoe UI Light" charset="0"/>
                <a:cs typeface="Segoe UI Light" charset="0"/>
              </a:rPr>
            </a:br>
            <a:r>
              <a:rPr lang="en-US" sz="5400" b="0" i="0" dirty="0">
                <a:solidFill>
                  <a:schemeClr val="accent3"/>
                </a:solidFill>
                <a:latin typeface="Segoe UI Light" charset="0"/>
                <a:ea typeface="Segoe UI Light" charset="0"/>
                <a:cs typeface="Segoe UI Light" charset="0"/>
              </a:rPr>
              <a:t>cell phones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" t="8093" r="340" b="8093"/>
          <a:stretch/>
        </p:blipFill>
        <p:spPr>
          <a:xfrm>
            <a:off x="2" y="0"/>
            <a:ext cx="9143998" cy="5143500"/>
          </a:xfrm>
          <a:prstGeom prst="rect">
            <a:avLst/>
          </a:prstGeom>
        </p:spPr>
      </p:pic>
      <p:sp>
        <p:nvSpPr>
          <p:cNvPr id="7" name="Freeform 6"/>
          <p:cNvSpPr/>
          <p:nvPr userDrawn="1"/>
        </p:nvSpPr>
        <p:spPr>
          <a:xfrm>
            <a:off x="2225533" y="1874844"/>
            <a:ext cx="651710" cy="1279844"/>
          </a:xfrm>
          <a:custGeom>
            <a:avLst/>
            <a:gdLst>
              <a:gd name="connsiteX0" fmla="*/ 111431 w 668571"/>
              <a:gd name="connsiteY0" fmla="*/ 0 h 1312961"/>
              <a:gd name="connsiteX1" fmla="*/ 557140 w 668571"/>
              <a:gd name="connsiteY1" fmla="*/ 0 h 1312961"/>
              <a:gd name="connsiteX2" fmla="*/ 668571 w 668571"/>
              <a:gd name="connsiteY2" fmla="*/ 111431 h 1312961"/>
              <a:gd name="connsiteX3" fmla="*/ 668571 w 668571"/>
              <a:gd name="connsiteY3" fmla="*/ 1201530 h 1312961"/>
              <a:gd name="connsiteX4" fmla="*/ 557140 w 668571"/>
              <a:gd name="connsiteY4" fmla="*/ 1312961 h 1312961"/>
              <a:gd name="connsiteX5" fmla="*/ 111431 w 668571"/>
              <a:gd name="connsiteY5" fmla="*/ 1312961 h 1312961"/>
              <a:gd name="connsiteX6" fmla="*/ 0 w 668571"/>
              <a:gd name="connsiteY6" fmla="*/ 1201530 h 1312961"/>
              <a:gd name="connsiteX7" fmla="*/ 0 w 668571"/>
              <a:gd name="connsiteY7" fmla="*/ 111431 h 1312961"/>
              <a:gd name="connsiteX8" fmla="*/ 111431 w 668571"/>
              <a:gd name="connsiteY8" fmla="*/ 0 h 1312961"/>
              <a:gd name="connsiteX9" fmla="*/ 58514 w 668571"/>
              <a:gd name="connsiteY9" fmla="*/ 118039 h 1312961"/>
              <a:gd name="connsiteX10" fmla="*/ 58514 w 668571"/>
              <a:gd name="connsiteY10" fmla="*/ 1141295 h 1312961"/>
              <a:gd name="connsiteX11" fmla="*/ 610057 w 668571"/>
              <a:gd name="connsiteY11" fmla="*/ 1141295 h 1312961"/>
              <a:gd name="connsiteX12" fmla="*/ 610057 w 668571"/>
              <a:gd name="connsiteY12" fmla="*/ 118039 h 1312961"/>
              <a:gd name="connsiteX13" fmla="*/ 58514 w 668571"/>
              <a:gd name="connsiteY13" fmla="*/ 118039 h 1312961"/>
              <a:gd name="connsiteX14" fmla="*/ 334285 w 668571"/>
              <a:gd name="connsiteY14" fmla="*/ 1172700 h 1312961"/>
              <a:gd name="connsiteX15" fmla="*/ 276228 w 668571"/>
              <a:gd name="connsiteY15" fmla="*/ 1230757 h 1312961"/>
              <a:gd name="connsiteX16" fmla="*/ 334285 w 668571"/>
              <a:gd name="connsiteY16" fmla="*/ 1288814 h 1312961"/>
              <a:gd name="connsiteX17" fmla="*/ 392342 w 668571"/>
              <a:gd name="connsiteY17" fmla="*/ 1230757 h 1312961"/>
              <a:gd name="connsiteX18" fmla="*/ 334285 w 668571"/>
              <a:gd name="connsiteY18" fmla="*/ 1172700 h 131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68571" h="1312961">
                <a:moveTo>
                  <a:pt x="111431" y="0"/>
                </a:moveTo>
                <a:lnTo>
                  <a:pt x="557140" y="0"/>
                </a:lnTo>
                <a:cubicBezTo>
                  <a:pt x="618682" y="0"/>
                  <a:pt x="668571" y="49889"/>
                  <a:pt x="668571" y="111431"/>
                </a:cubicBezTo>
                <a:lnTo>
                  <a:pt x="668571" y="1201530"/>
                </a:lnTo>
                <a:cubicBezTo>
                  <a:pt x="668571" y="1263072"/>
                  <a:pt x="618682" y="1312961"/>
                  <a:pt x="557140" y="1312961"/>
                </a:cubicBezTo>
                <a:lnTo>
                  <a:pt x="111431" y="1312961"/>
                </a:lnTo>
                <a:cubicBezTo>
                  <a:pt x="49889" y="1312961"/>
                  <a:pt x="0" y="1263072"/>
                  <a:pt x="0" y="1201530"/>
                </a:cubicBezTo>
                <a:lnTo>
                  <a:pt x="0" y="111431"/>
                </a:lnTo>
                <a:cubicBezTo>
                  <a:pt x="0" y="49889"/>
                  <a:pt x="49889" y="0"/>
                  <a:pt x="111431" y="0"/>
                </a:cubicBezTo>
                <a:close/>
                <a:moveTo>
                  <a:pt x="58514" y="118039"/>
                </a:moveTo>
                <a:lnTo>
                  <a:pt x="58514" y="1141295"/>
                </a:lnTo>
                <a:lnTo>
                  <a:pt x="610057" y="1141295"/>
                </a:lnTo>
                <a:lnTo>
                  <a:pt x="610057" y="118039"/>
                </a:lnTo>
                <a:lnTo>
                  <a:pt x="58514" y="118039"/>
                </a:lnTo>
                <a:close/>
                <a:moveTo>
                  <a:pt x="334285" y="1172700"/>
                </a:moveTo>
                <a:cubicBezTo>
                  <a:pt x="302221" y="1172700"/>
                  <a:pt x="276228" y="1198693"/>
                  <a:pt x="276228" y="1230757"/>
                </a:cubicBezTo>
                <a:cubicBezTo>
                  <a:pt x="276228" y="1262821"/>
                  <a:pt x="302221" y="1288814"/>
                  <a:pt x="334285" y="1288814"/>
                </a:cubicBezTo>
                <a:cubicBezTo>
                  <a:pt x="366349" y="1288814"/>
                  <a:pt x="392342" y="1262821"/>
                  <a:pt x="392342" y="1230757"/>
                </a:cubicBezTo>
                <a:cubicBezTo>
                  <a:pt x="392342" y="1198693"/>
                  <a:pt x="366349" y="1172700"/>
                  <a:pt x="334285" y="11727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3199035" y="1847343"/>
            <a:ext cx="5374084" cy="14068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003A78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5400" b="0" i="0" dirty="0">
                <a:solidFill>
                  <a:schemeClr val="bg2"/>
                </a:solidFill>
                <a:latin typeface="Segoe UI Light" charset="0"/>
                <a:ea typeface="Segoe UI Light" charset="0"/>
                <a:cs typeface="Segoe UI Light" charset="0"/>
              </a:rPr>
              <a:t>Please silence </a:t>
            </a:r>
            <a:br>
              <a:rPr lang="en-US" sz="5400" b="0" i="0" dirty="0">
                <a:solidFill>
                  <a:schemeClr val="bg2"/>
                </a:solidFill>
                <a:latin typeface="Segoe UI Light" charset="0"/>
                <a:ea typeface="Segoe UI Light" charset="0"/>
                <a:cs typeface="Segoe UI Light" charset="0"/>
              </a:rPr>
            </a:br>
            <a:r>
              <a:rPr lang="en-US" sz="5400" b="0" i="0" dirty="0">
                <a:solidFill>
                  <a:schemeClr val="bg2"/>
                </a:solidFill>
                <a:latin typeface="Segoe UI Light" charset="0"/>
                <a:ea typeface="Segoe UI Light" charset="0"/>
                <a:cs typeface="Segoe UI Light" charset="0"/>
              </a:rPr>
              <a:t>cell phones</a:t>
            </a:r>
          </a:p>
        </p:txBody>
      </p:sp>
    </p:spTree>
    <p:extLst>
      <p:ext uri="{BB962C8B-B14F-4D97-AF65-F5344CB8AC3E}">
        <p14:creationId xmlns:p14="http://schemas.microsoft.com/office/powerpoint/2010/main" val="189018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xplore PA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 userDrawn="1"/>
        </p:nvCxnSpPr>
        <p:spPr>
          <a:xfrm>
            <a:off x="1739711" y="1779118"/>
            <a:ext cx="0" cy="1998250"/>
          </a:xfrm>
          <a:prstGeom prst="line">
            <a:avLst/>
          </a:prstGeom>
          <a:ln w="6350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>
            <a:off x="3142526" y="1779118"/>
            <a:ext cx="0" cy="1998250"/>
          </a:xfrm>
          <a:prstGeom prst="line">
            <a:avLst/>
          </a:prstGeom>
          <a:ln w="6350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4545341" y="1779118"/>
            <a:ext cx="0" cy="1998250"/>
          </a:xfrm>
          <a:prstGeom prst="line">
            <a:avLst/>
          </a:prstGeom>
          <a:ln w="6350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>
            <a:off x="5948156" y="1779118"/>
            <a:ext cx="0" cy="1998250"/>
          </a:xfrm>
          <a:prstGeom prst="line">
            <a:avLst/>
          </a:prstGeom>
          <a:ln w="6350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7350971" y="1779118"/>
            <a:ext cx="0" cy="1998250"/>
          </a:xfrm>
          <a:prstGeom prst="line">
            <a:avLst/>
          </a:prstGeom>
          <a:ln w="6350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hlinkClick r:id="rId2"/>
          </p:cNvPr>
          <p:cNvSpPr/>
          <p:nvPr userDrawn="1"/>
        </p:nvSpPr>
        <p:spPr>
          <a:xfrm>
            <a:off x="447503" y="2870508"/>
            <a:ext cx="1181448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Free online webinar events </a:t>
            </a:r>
          </a:p>
        </p:txBody>
      </p:sp>
      <p:sp>
        <p:nvSpPr>
          <p:cNvPr id="33" name="Rectangle 32">
            <a:hlinkClick r:id="rId3"/>
          </p:cNvPr>
          <p:cNvSpPr/>
          <p:nvPr userDrawn="1"/>
        </p:nvSpPr>
        <p:spPr>
          <a:xfrm>
            <a:off x="3202463" y="2870508"/>
            <a:ext cx="1285290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Free 1-day local training events</a:t>
            </a:r>
          </a:p>
        </p:txBody>
      </p:sp>
      <p:sp>
        <p:nvSpPr>
          <p:cNvPr id="34" name="Rectangle 33">
            <a:hlinkClick r:id="rId4"/>
          </p:cNvPr>
          <p:cNvSpPr/>
          <p:nvPr userDrawn="1"/>
        </p:nvSpPr>
        <p:spPr>
          <a:xfrm>
            <a:off x="1798399" y="2870508"/>
            <a:ext cx="1284192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Local user groups around the world</a:t>
            </a:r>
          </a:p>
        </p:txBody>
      </p:sp>
      <p:sp>
        <p:nvSpPr>
          <p:cNvPr id="35" name="Rectangle 34">
            <a:hlinkClick r:id="rId5"/>
          </p:cNvPr>
          <p:cNvSpPr/>
          <p:nvPr userDrawn="1"/>
        </p:nvSpPr>
        <p:spPr>
          <a:xfrm>
            <a:off x="4602930" y="2870508"/>
            <a:ext cx="1289156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Online special interest user groups </a:t>
            </a:r>
          </a:p>
        </p:txBody>
      </p:sp>
      <p:sp>
        <p:nvSpPr>
          <p:cNvPr id="36" name="Rectangle 35">
            <a:hlinkClick r:id="rId4"/>
          </p:cNvPr>
          <p:cNvSpPr/>
          <p:nvPr userDrawn="1"/>
        </p:nvSpPr>
        <p:spPr>
          <a:xfrm>
            <a:off x="6066409" y="2870508"/>
            <a:ext cx="1176020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Business analytics training </a:t>
            </a:r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61" t="9107" r="12861" b="9107"/>
          <a:stretch/>
        </p:blipFill>
        <p:spPr>
          <a:xfrm>
            <a:off x="644627" y="1868778"/>
            <a:ext cx="787200" cy="86675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0" t="15434" r="9820" b="15434"/>
          <a:stretch/>
        </p:blipFill>
        <p:spPr>
          <a:xfrm>
            <a:off x="3403193" y="1971382"/>
            <a:ext cx="894382" cy="76942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87" y="1877266"/>
            <a:ext cx="636282" cy="81073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936" y="1910824"/>
            <a:ext cx="611858" cy="779612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018" y="1944658"/>
            <a:ext cx="671176" cy="724714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3" t="15759" r="9343" b="15759"/>
          <a:stretch/>
        </p:blipFill>
        <p:spPr>
          <a:xfrm>
            <a:off x="6188523" y="1955841"/>
            <a:ext cx="931792" cy="78474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8" t="39530" r="6578" b="37311"/>
          <a:stretch/>
        </p:blipFill>
        <p:spPr>
          <a:xfrm>
            <a:off x="0" y="3518179"/>
            <a:ext cx="9144000" cy="1625321"/>
          </a:xfrm>
          <a:prstGeom prst="rect">
            <a:avLst/>
          </a:prstGeom>
        </p:spPr>
      </p:pic>
      <p:sp>
        <p:nvSpPr>
          <p:cNvPr id="44" name="Rounded Rectangle 43"/>
          <p:cNvSpPr/>
          <p:nvPr userDrawn="1"/>
        </p:nvSpPr>
        <p:spPr>
          <a:xfrm>
            <a:off x="803504" y="3863763"/>
            <a:ext cx="1891441" cy="2245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rtlCol="0" anchor="ctr"/>
          <a:lstStyle/>
          <a:p>
            <a:pPr algn="ctr"/>
            <a:r>
              <a:rPr lang="en-US" sz="1000" b="1" spc="20" dirty="0">
                <a:solidFill>
                  <a:schemeClr val="bg2"/>
                </a:solidFill>
              </a:rPr>
              <a:t>Free Online Resources </a:t>
            </a:r>
          </a:p>
        </p:txBody>
      </p:sp>
      <p:sp>
        <p:nvSpPr>
          <p:cNvPr id="46" name="Rectangle 45">
            <a:hlinkClick r:id="rId4"/>
          </p:cNvPr>
          <p:cNvSpPr/>
          <p:nvPr userDrawn="1"/>
        </p:nvSpPr>
        <p:spPr>
          <a:xfrm>
            <a:off x="970061" y="4138736"/>
            <a:ext cx="1558327" cy="67171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sz="800" dirty="0">
                <a:solidFill>
                  <a:schemeClr val="bg2"/>
                </a:solidFill>
              </a:rPr>
              <a:t>PASS Blog</a:t>
            </a:r>
          </a:p>
          <a:p>
            <a:pPr algn="ctr">
              <a:lnSpc>
                <a:spcPct val="150000"/>
              </a:lnSpc>
            </a:pPr>
            <a:r>
              <a:rPr lang="en-US" sz="800" dirty="0">
                <a:solidFill>
                  <a:schemeClr val="bg2"/>
                </a:solidFill>
              </a:rPr>
              <a:t>White Papers</a:t>
            </a:r>
          </a:p>
          <a:p>
            <a:pPr algn="ctr">
              <a:lnSpc>
                <a:spcPct val="150000"/>
              </a:lnSpc>
            </a:pPr>
            <a:r>
              <a:rPr lang="en-US" sz="800" dirty="0">
                <a:solidFill>
                  <a:schemeClr val="bg2"/>
                </a:solidFill>
              </a:rPr>
              <a:t>Session Recordings</a:t>
            </a:r>
          </a:p>
        </p:txBody>
      </p:sp>
      <p:sp>
        <p:nvSpPr>
          <p:cNvPr id="47" name="Rounded Rectangle 46"/>
          <p:cNvSpPr/>
          <p:nvPr userDrawn="1"/>
        </p:nvSpPr>
        <p:spPr>
          <a:xfrm>
            <a:off x="3372824" y="3863763"/>
            <a:ext cx="2345031" cy="2245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rtlCol="0" anchor="ctr"/>
          <a:lstStyle/>
          <a:p>
            <a:pPr algn="ctr"/>
            <a:r>
              <a:rPr lang="en-US" sz="1000" b="1" spc="20" dirty="0">
                <a:solidFill>
                  <a:schemeClr val="bg2"/>
                </a:solidFill>
              </a:rPr>
              <a:t>Newsletter </a:t>
            </a:r>
          </a:p>
        </p:txBody>
      </p:sp>
      <p:sp>
        <p:nvSpPr>
          <p:cNvPr id="48" name="Rounded Rectangle 47"/>
          <p:cNvSpPr/>
          <p:nvPr userDrawn="1"/>
        </p:nvSpPr>
        <p:spPr>
          <a:xfrm>
            <a:off x="6367496" y="3863763"/>
            <a:ext cx="1966949" cy="2245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rtlCol="0" anchor="ctr"/>
          <a:lstStyle/>
          <a:p>
            <a:pPr algn="ctr"/>
            <a:r>
              <a:rPr lang="en-US" sz="1000" b="1" spc="20" dirty="0">
                <a:solidFill>
                  <a:schemeClr val="bg2"/>
                </a:solidFill>
              </a:rPr>
              <a:t>www.pass.org</a:t>
            </a:r>
          </a:p>
        </p:txBody>
      </p:sp>
      <p:sp>
        <p:nvSpPr>
          <p:cNvPr id="49" name="Title 3"/>
          <p:cNvSpPr txBox="1">
            <a:spLocks/>
          </p:cNvSpPr>
          <p:nvPr userDrawn="1"/>
        </p:nvSpPr>
        <p:spPr>
          <a:xfrm>
            <a:off x="457200" y="682304"/>
            <a:ext cx="8229600" cy="61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indent="0" algn="ctr">
              <a:tabLst>
                <a:tab pos="4338638" algn="l"/>
              </a:tabLst>
            </a:pPr>
            <a:r>
              <a:rPr lang="en-US" sz="4000" dirty="0"/>
              <a:t>Explore everything PASS has to offer </a:t>
            </a:r>
          </a:p>
        </p:txBody>
      </p:sp>
      <p:sp>
        <p:nvSpPr>
          <p:cNvPr id="26" name="Rectangle 25">
            <a:hlinkClick r:id="rId4"/>
          </p:cNvPr>
          <p:cNvSpPr/>
          <p:nvPr userDrawn="1"/>
        </p:nvSpPr>
        <p:spPr>
          <a:xfrm>
            <a:off x="3766175" y="4159055"/>
            <a:ext cx="1558327" cy="67171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sz="800" dirty="0">
                <a:solidFill>
                  <a:schemeClr val="bg2"/>
                </a:solidFill>
              </a:rPr>
              <a:t>PASS</a:t>
            </a:r>
            <a:r>
              <a:rPr lang="en-US" sz="800" baseline="0" dirty="0">
                <a:solidFill>
                  <a:schemeClr val="bg2"/>
                </a:solidFill>
              </a:rPr>
              <a:t> Connector</a:t>
            </a:r>
          </a:p>
          <a:p>
            <a:pPr algn="ctr">
              <a:lnSpc>
                <a:spcPct val="150000"/>
              </a:lnSpc>
            </a:pPr>
            <a:r>
              <a:rPr lang="en-US" sz="800" baseline="0" dirty="0">
                <a:solidFill>
                  <a:schemeClr val="bg2"/>
                </a:solidFill>
              </a:rPr>
              <a:t>BA Insights</a:t>
            </a:r>
            <a:endParaRPr lang="en-US" sz="800" dirty="0">
              <a:solidFill>
                <a:schemeClr val="bg2"/>
              </a:solidFill>
            </a:endParaRPr>
          </a:p>
        </p:txBody>
      </p:sp>
      <p:sp>
        <p:nvSpPr>
          <p:cNvPr id="43" name="Rectangle 42">
            <a:hlinkClick r:id="rId4"/>
          </p:cNvPr>
          <p:cNvSpPr/>
          <p:nvPr userDrawn="1"/>
        </p:nvSpPr>
        <p:spPr>
          <a:xfrm>
            <a:off x="7393596" y="2870508"/>
            <a:ext cx="1176020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Get involved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8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 userDrawn="1"/>
        </p:nvSpPr>
        <p:spPr>
          <a:xfrm>
            <a:off x="5580345" y="0"/>
            <a:ext cx="3563655" cy="51435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42679" y="2632939"/>
            <a:ext cx="3248526" cy="470928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1042851" y="3096942"/>
            <a:ext cx="3248025" cy="405685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lang="en-US" dirty="0"/>
              <a:t>Title, Company</a:t>
            </a:r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5971902" y="1121553"/>
            <a:ext cx="283389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ONE</a:t>
            </a:r>
          </a:p>
        </p:txBody>
      </p:sp>
      <p:sp>
        <p:nvSpPr>
          <p:cNvPr id="39" name="Picture Placeholder 38"/>
          <p:cNvSpPr>
            <a:spLocks noGrp="1"/>
          </p:cNvSpPr>
          <p:nvPr>
            <p:ph type="pic" sz="quarter" idx="12" hasCustomPrompt="1"/>
          </p:nvPr>
        </p:nvSpPr>
        <p:spPr>
          <a:xfrm>
            <a:off x="1945839" y="768142"/>
            <a:ext cx="1443038" cy="1443037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algn="ctr">
              <a:defRPr sz="1050"/>
            </a:lvl1pPr>
          </a:lstStyle>
          <a:p>
            <a:r>
              <a:rPr lang="en-US" dirty="0"/>
              <a:t>PLACE YOUR PHOTO HERE</a:t>
            </a:r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5971902" y="1390862"/>
            <a:ext cx="283389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5971902" y="2241809"/>
            <a:ext cx="283389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TWO</a:t>
            </a:r>
          </a:p>
        </p:txBody>
      </p:sp>
      <p:sp>
        <p:nvSpPr>
          <p:cNvPr id="42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5971902" y="2511118"/>
            <a:ext cx="283389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3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971902" y="3345531"/>
            <a:ext cx="283389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THREE</a:t>
            </a:r>
          </a:p>
        </p:txBody>
      </p:sp>
      <p:sp>
        <p:nvSpPr>
          <p:cNvPr id="44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971902" y="3614840"/>
            <a:ext cx="283389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9" name="Text Placeholder 48"/>
          <p:cNvSpPr>
            <a:spLocks noGrp="1"/>
          </p:cNvSpPr>
          <p:nvPr>
            <p:ph type="body" sz="quarter" idx="18" hasCustomPrompt="1"/>
          </p:nvPr>
        </p:nvSpPr>
        <p:spPr>
          <a:xfrm>
            <a:off x="950881" y="3886200"/>
            <a:ext cx="869950" cy="261938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>
                <a:solidFill>
                  <a:schemeClr val="accent1"/>
                </a:solidFill>
              </a:rPr>
              <a:t>/</a:t>
            </a:r>
            <a:r>
              <a:rPr lang="en-US" sz="1100" dirty="0" err="1">
                <a:solidFill>
                  <a:schemeClr val="accent1"/>
                </a:solidFill>
              </a:rPr>
              <a:t>yourname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50" name="Text Placeholder 48"/>
          <p:cNvSpPr>
            <a:spLocks noGrp="1"/>
          </p:cNvSpPr>
          <p:nvPr>
            <p:ph type="body" sz="quarter" idx="19" hasCustomPrompt="1"/>
          </p:nvPr>
        </p:nvSpPr>
        <p:spPr>
          <a:xfrm>
            <a:off x="2368489" y="3886200"/>
            <a:ext cx="1035158" cy="261938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>
                <a:solidFill>
                  <a:schemeClr val="accent1"/>
                </a:solidFill>
              </a:rPr>
              <a:t>@</a:t>
            </a:r>
            <a:r>
              <a:rPr lang="en-US" sz="1100" dirty="0" err="1">
                <a:solidFill>
                  <a:schemeClr val="accent1"/>
                </a:solidFill>
              </a:rPr>
              <a:t>yourhandle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51" name="Text Placeholder 48"/>
          <p:cNvSpPr>
            <a:spLocks noGrp="1"/>
          </p:cNvSpPr>
          <p:nvPr>
            <p:ph type="body" sz="quarter" idx="20" hasCustomPrompt="1"/>
          </p:nvPr>
        </p:nvSpPr>
        <p:spPr>
          <a:xfrm>
            <a:off x="3903585" y="3886200"/>
            <a:ext cx="869950" cy="261938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 err="1">
                <a:solidFill>
                  <a:schemeClr val="accent1"/>
                </a:solidFill>
              </a:rPr>
              <a:t>yourname</a:t>
            </a:r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36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8161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452438" y="2059225"/>
            <a:ext cx="8242300" cy="2478400"/>
          </a:xfrm>
        </p:spPr>
        <p:txBody>
          <a:bodyPr>
            <a:noAutofit/>
          </a:bodyPr>
          <a:lstStyle>
            <a:lvl1pPr marL="231775" marR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charset="0"/>
              <a:buChar char="•"/>
              <a:tabLst/>
              <a:defRPr sz="1800">
                <a:solidFill>
                  <a:srgbClr val="58585A"/>
                </a:solidFill>
                <a:latin typeface="+mn-lt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4" name="Content Placeholder 13"/>
          <p:cNvSpPr>
            <a:spLocks noGrp="1"/>
          </p:cNvSpPr>
          <p:nvPr>
            <p:ph sz="quarter" idx="11"/>
          </p:nvPr>
        </p:nvSpPr>
        <p:spPr>
          <a:xfrm>
            <a:off x="452438" y="1234203"/>
            <a:ext cx="8242300" cy="42959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000">
                <a:solidFill>
                  <a:schemeClr val="accent1"/>
                </a:solidFill>
                <a:latin typeface="+mn-lt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Titles are set 36pt Segoe UI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31800" y="1505141"/>
            <a:ext cx="8261350" cy="448355"/>
          </a:xfrm>
        </p:spPr>
        <p:txBody>
          <a:bodyPr anchor="b"/>
          <a:lstStyle>
            <a:lvl1pPr marL="0" indent="0">
              <a:buNone/>
              <a:defRPr sz="2800" b="0" i="0">
                <a:solidFill>
                  <a:schemeClr val="accent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One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31800" y="1952028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431800" y="2536420"/>
            <a:ext cx="8261350" cy="448355"/>
          </a:xfrm>
        </p:spPr>
        <p:txBody>
          <a:bodyPr anchor="b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+mn-lt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Two Style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431800" y="2983308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431800" y="3540197"/>
            <a:ext cx="8261350" cy="448355"/>
          </a:xfrm>
        </p:spPr>
        <p:txBody>
          <a:bodyPr anchor="b"/>
          <a:lstStyle>
            <a:lvl1pPr marL="0" indent="0">
              <a:buNone/>
              <a:defRPr sz="1400" b="1" i="0">
                <a:solidFill>
                  <a:schemeClr val="accent3"/>
                </a:solidFill>
                <a:latin typeface="+mn-lt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THREE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31800" y="3987085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</p:spTree>
    <p:extLst>
      <p:ext uri="{BB962C8B-B14F-4D97-AF65-F5344CB8AC3E}">
        <p14:creationId xmlns:p14="http://schemas.microsoft.com/office/powerpoint/2010/main" val="1834418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451458" y="1776569"/>
            <a:ext cx="3680532" cy="39052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Text Placeholder 30"/>
          <p:cNvSpPr>
            <a:spLocks noGrp="1"/>
          </p:cNvSpPr>
          <p:nvPr>
            <p:ph type="body" sz="quarter" idx="14" hasCustomPrompt="1"/>
          </p:nvPr>
        </p:nvSpPr>
        <p:spPr>
          <a:xfrm>
            <a:off x="5006268" y="1776569"/>
            <a:ext cx="3680532" cy="39052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451457" y="2196449"/>
            <a:ext cx="3680532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200" b="0" i="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5006267" y="2196449"/>
            <a:ext cx="3680532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200" b="0" i="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334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84177" y="43660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51227"/>
            <a:ext cx="8229600" cy="61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Styling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57200" y="1130877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0" t="33970" r="10590" b="33970"/>
          <a:stretch/>
        </p:blipFill>
        <p:spPr>
          <a:xfrm>
            <a:off x="8362655" y="4789968"/>
            <a:ext cx="648290" cy="26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7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54" r:id="rId2"/>
    <p:sldLayoutId id="2147483674" r:id="rId3"/>
    <p:sldLayoutId id="2147483660" r:id="rId4"/>
    <p:sldLayoutId id="2147483667" r:id="rId5"/>
    <p:sldLayoutId id="2147483666" r:id="rId6"/>
    <p:sldLayoutId id="2147483665" r:id="rId7"/>
    <p:sldLayoutId id="2147483659" r:id="rId8"/>
    <p:sldLayoutId id="2147483663" r:id="rId9"/>
    <p:sldLayoutId id="2147483669" r:id="rId10"/>
    <p:sldLayoutId id="2147483657" r:id="rId11"/>
    <p:sldLayoutId id="2147483668" r:id="rId12"/>
    <p:sldLayoutId id="2147483670" r:id="rId13"/>
    <p:sldLayoutId id="2147483671" r:id="rId14"/>
  </p:sldLayoutIdLst>
  <p:hf hdr="0" ftr="0" dt="0"/>
  <p:txStyles>
    <p:titleStyle>
      <a:lvl1pPr marL="0" marR="0" indent="0" algn="l" defTabSz="457200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chemeClr val="tx2"/>
          </a:solidFill>
          <a:effectLst/>
          <a:uLnTx/>
          <a:uFillTx/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None/>
        <a:defRPr sz="2400" kern="1200">
          <a:solidFill>
            <a:schemeClr val="tx1"/>
          </a:solidFill>
          <a:latin typeface="+mn-lt"/>
          <a:ea typeface="+mn-ea"/>
          <a:cs typeface="Segoe UI"/>
        </a:defRPr>
      </a:lvl1pPr>
      <a:lvl2pPr marL="342900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2000" kern="1200" dirty="0" smtClean="0">
          <a:solidFill>
            <a:schemeClr val="tx1"/>
          </a:solidFill>
          <a:latin typeface="+mn-lt"/>
          <a:ea typeface="+mn-ea"/>
          <a:cs typeface="Segoe UI"/>
        </a:defRPr>
      </a:lvl2pPr>
      <a:lvl3pPr marL="638175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1800" kern="1200" dirty="0" smtClean="0">
          <a:solidFill>
            <a:schemeClr val="tx1"/>
          </a:solidFill>
          <a:latin typeface="+mn-lt"/>
          <a:ea typeface="+mn-ea"/>
          <a:cs typeface="Segoe UI"/>
        </a:defRPr>
      </a:lvl3pPr>
      <a:lvl4pPr marL="922338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1800" kern="1200" dirty="0" smtClean="0">
          <a:solidFill>
            <a:schemeClr val="tx1"/>
          </a:solidFill>
          <a:latin typeface="+mn-lt"/>
          <a:ea typeface="+mn-ea"/>
          <a:cs typeface="Segoe UI"/>
        </a:defRPr>
      </a:lvl4pPr>
      <a:lvl5pPr marL="1189038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Segoe U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onda.io/docs/_downloads/conda-cheatsheet.pdf" TargetMode="Externa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studio.com/vs/python/" TargetMode="External"/><Relationship Id="rId2" Type="http://schemas.openxmlformats.org/officeDocument/2006/relationships/hyperlink" Target="https://www.jetbrains.com/pycharm/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help/pycharm/keyboard-shortcuts-by-category.html" TargetMode="External"/><Relationship Id="rId2" Type="http://schemas.openxmlformats.org/officeDocument/2006/relationships/hyperlink" Target="https://www.jetbrains.com/help/pycharm/2016.1/keyboard-shortcuts-you-cannot-miss.html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hyperlink" Target="http://jupyter-notebook.readthedocs.io/en/latest/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pandas.pydata.org/pandas-docs/stable/10min.html" TargetMode="Externa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controlflow.html#break-and-continue-statements-and-else-clauses-on-loops" TargetMode="Externa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jamey.photos/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STATCowboy/SnakeCharmer-Intro" TargetMode="External"/><Relationship Id="rId4" Type="http://schemas.openxmlformats.org/officeDocument/2006/relationships/hyperlink" Target="http://statcowboy.com/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docs.microsoft.com/en-us/sql/advanced-analytics/python/what-is-revoscalepy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specializations/python" TargetMode="External"/><Relationship Id="rId2" Type="http://schemas.openxmlformats.org/officeDocument/2006/relationships/hyperlink" Target="https://docs.python.org/3/reference/introduction.html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academy.microsoft.com/en-us/professional-program/tracks/data-science/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en/tracks/python" TargetMode="External"/><Relationship Id="rId2" Type="http://schemas.openxmlformats.org/officeDocument/2006/relationships/hyperlink" Target="http://docs.python-guide.org/en/latest/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developers.google.com/edu/python/?hl=en" TargetMode="Externa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anaconda.com/download/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Python!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Jamey Johnston, Sr. Data Scientist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0" y="2456054"/>
            <a:ext cx="6352248" cy="967155"/>
          </a:xfrm>
        </p:spPr>
        <p:txBody>
          <a:bodyPr/>
          <a:lstStyle/>
          <a:p>
            <a:r>
              <a:rPr lang="en-US" dirty="0"/>
              <a:t>Code Like a Snake Charmer</a:t>
            </a:r>
          </a:p>
        </p:txBody>
      </p:sp>
    </p:spTree>
    <p:extLst>
      <p:ext uri="{BB962C8B-B14F-4D97-AF65-F5344CB8AC3E}">
        <p14:creationId xmlns:p14="http://schemas.microsoft.com/office/powerpoint/2010/main" val="1690938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Conda Commands 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25450" y="1953495"/>
            <a:ext cx="8261350" cy="293530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Upgrade All Packages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onsolas"/>
              </a:rPr>
              <a:t>conda update </a:t>
            </a:r>
            <a:r>
              <a:rPr lang="en-US" sz="1400" dirty="0">
                <a:latin typeface="Consolas"/>
              </a:rPr>
              <a:t>-</a:t>
            </a:r>
            <a:r>
              <a:rPr lang="en-US" sz="1400" dirty="0">
                <a:solidFill>
                  <a:schemeClr val="tx1"/>
                </a:solidFill>
                <a:latin typeface="Consolas"/>
              </a:rPr>
              <a:t>-all</a:t>
            </a:r>
            <a:endParaRPr lang="en-US" sz="1000" dirty="0">
              <a:solidFill>
                <a:schemeClr val="tx1"/>
              </a:solidFill>
              <a:latin typeface="Consola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Setup New Environment (e.g. Python 3.6)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1400" dirty="0">
                <a:latin typeface="Consolas"/>
              </a:rPr>
              <a:t>conda create --name python36 python=3.6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1400" dirty="0">
                <a:latin typeface="Consolas"/>
              </a:rPr>
              <a:t>activate python36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Install Packages (few examples below)</a:t>
            </a:r>
          </a:p>
          <a:p>
            <a:pPr marL="1379538" lvl="3" indent="-457200">
              <a:buFont typeface="+mj-lt"/>
              <a:buAutoNum type="arabicPeriod"/>
            </a:pPr>
            <a:r>
              <a:rPr lang="en-US" sz="1400" dirty="0">
                <a:latin typeface="Consolas"/>
              </a:rPr>
              <a:t>conda install seaborn</a:t>
            </a:r>
          </a:p>
          <a:p>
            <a:pPr marL="1379538" lvl="3" indent="-457200">
              <a:buFont typeface="+mj-lt"/>
              <a:buAutoNum type="arabicPeriod"/>
            </a:pPr>
            <a:r>
              <a:rPr lang="en-US" sz="1400" dirty="0">
                <a:latin typeface="Consolas"/>
              </a:rPr>
              <a:t>conda install spyder</a:t>
            </a:r>
          </a:p>
          <a:p>
            <a:pPr marL="1379538" lvl="3" indent="-457200">
              <a:buFont typeface="+mj-lt"/>
              <a:buAutoNum type="arabicPeriod"/>
            </a:pPr>
            <a:r>
              <a:rPr lang="en-US" sz="1400" dirty="0">
                <a:latin typeface="Consolas"/>
              </a:rPr>
              <a:t>conda install jupyter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Setup a Python 2.7 Environment: Use above steps and change 36 to 27 and 3.6 to 2.7</a:t>
            </a:r>
          </a:p>
        </p:txBody>
      </p:sp>
    </p:spTree>
    <p:extLst>
      <p:ext uri="{BB962C8B-B14F-4D97-AF65-F5344CB8AC3E}">
        <p14:creationId xmlns:p14="http://schemas.microsoft.com/office/powerpoint/2010/main" val="1019645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Conda Commands 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25450" y="1953495"/>
            <a:ext cx="8261350" cy="293530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Environments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onsolas"/>
              </a:rPr>
              <a:t>conda env list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* indicates active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Packages in Environment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/>
              </a:rPr>
              <a:t>conda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an Environment</a:t>
            </a:r>
          </a:p>
          <a:p>
            <a:pPr marL="800100" lvl="1" indent="-457200"/>
            <a:r>
              <a:rPr lang="pt-BR" sz="1400" dirty="0">
                <a:latin typeface="Consolas"/>
              </a:rPr>
              <a:t>conda env remove --name deleteme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 Package</a:t>
            </a:r>
          </a:p>
          <a:p>
            <a:pPr marL="800100" lvl="1" indent="-457200"/>
            <a:r>
              <a:rPr lang="pt-BR" sz="1400" dirty="0">
                <a:latin typeface="Consolas"/>
              </a:rPr>
              <a:t>conda update PACKAGENAME</a:t>
            </a:r>
            <a:br>
              <a:rPr lang="pt-BR" sz="1400" dirty="0">
                <a:latin typeface="Consolas"/>
              </a:rPr>
            </a:br>
            <a:endParaRPr lang="en-US" sz="600" dirty="0">
              <a:latin typeface="Consolas"/>
            </a:endParaRPr>
          </a:p>
          <a:p>
            <a:pPr marL="457200" indent="-457200"/>
            <a:r>
              <a:rPr lang="en-US" dirty="0">
                <a:hlinkClick r:id="rId2"/>
              </a:rPr>
              <a:t>https://conda.io/docs/_downloads/conda-cheatsheet.pdf</a:t>
            </a:r>
            <a:endParaRPr lang="en-US" dirty="0"/>
          </a:p>
          <a:p>
            <a:pPr marL="457200" indent="-457200"/>
            <a:endParaRPr lang="en-US" sz="10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40917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Conda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28224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IDE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PyCharm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https://www.jetbrains.com/pycharm/</a:t>
            </a:r>
            <a:r>
              <a:rPr lang="en-US" dirty="0"/>
              <a:t> </a:t>
            </a:r>
          </a:p>
        </p:txBody>
      </p:sp>
      <p:sp>
        <p:nvSpPr>
          <p:cNvPr id="5" name="Content Placeholder 45">
            <a:extLst>
              <a:ext uri="{FF2B5EF4-FFF2-40B4-BE49-F238E27FC236}">
                <a16:creationId xmlns:a16="http://schemas.microsoft.com/office/drawing/2014/main" id="{672996C1-CC9B-4D15-AB8E-FA7981386AA4}"/>
              </a:ext>
            </a:extLst>
          </p:cNvPr>
          <p:cNvSpPr txBox="1">
            <a:spLocks/>
          </p:cNvSpPr>
          <p:nvPr/>
        </p:nvSpPr>
        <p:spPr>
          <a:xfrm>
            <a:off x="425450" y="2511983"/>
            <a:ext cx="8261350" cy="4483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2800" b="0" i="0" kern="1200">
                <a:solidFill>
                  <a:schemeClr val="accent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Spyder</a:t>
            </a:r>
          </a:p>
        </p:txBody>
      </p:sp>
      <p:sp>
        <p:nvSpPr>
          <p:cNvPr id="6" name="Content Placeholder 46">
            <a:extLst>
              <a:ext uri="{FF2B5EF4-FFF2-40B4-BE49-F238E27FC236}">
                <a16:creationId xmlns:a16="http://schemas.microsoft.com/office/drawing/2014/main" id="{D4284EBE-5127-4E35-878B-A33C45A49926}"/>
              </a:ext>
            </a:extLst>
          </p:cNvPr>
          <p:cNvSpPr txBox="1">
            <a:spLocks/>
          </p:cNvSpPr>
          <p:nvPr/>
        </p:nvSpPr>
        <p:spPr>
          <a:xfrm>
            <a:off x="425450" y="2958870"/>
            <a:ext cx="8261350" cy="407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Included in Anaconda Distribution</a:t>
            </a:r>
          </a:p>
        </p:txBody>
      </p:sp>
      <p:sp>
        <p:nvSpPr>
          <p:cNvPr id="7" name="Content Placeholder 45">
            <a:extLst>
              <a:ext uri="{FF2B5EF4-FFF2-40B4-BE49-F238E27FC236}">
                <a16:creationId xmlns:a16="http://schemas.microsoft.com/office/drawing/2014/main" id="{5F1694C6-1B5C-44FD-A717-7CF7E9CF46C0}"/>
              </a:ext>
            </a:extLst>
          </p:cNvPr>
          <p:cNvSpPr txBox="1">
            <a:spLocks/>
          </p:cNvSpPr>
          <p:nvPr/>
        </p:nvSpPr>
        <p:spPr>
          <a:xfrm>
            <a:off x="431800" y="3558425"/>
            <a:ext cx="8261350" cy="4483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2800" b="0" i="0" kern="1200">
                <a:solidFill>
                  <a:schemeClr val="accent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Python for Visual Studio</a:t>
            </a:r>
          </a:p>
        </p:txBody>
      </p:sp>
      <p:sp>
        <p:nvSpPr>
          <p:cNvPr id="8" name="Content Placeholder 46">
            <a:extLst>
              <a:ext uri="{FF2B5EF4-FFF2-40B4-BE49-F238E27FC236}">
                <a16:creationId xmlns:a16="http://schemas.microsoft.com/office/drawing/2014/main" id="{53DC1F65-7F73-4967-A0A1-9C5A178D5D50}"/>
              </a:ext>
            </a:extLst>
          </p:cNvPr>
          <p:cNvSpPr txBox="1">
            <a:spLocks/>
          </p:cNvSpPr>
          <p:nvPr/>
        </p:nvSpPr>
        <p:spPr>
          <a:xfrm>
            <a:off x="431800" y="4005312"/>
            <a:ext cx="8261350" cy="407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3"/>
              </a:rPr>
              <a:t>https://www.visualstudio.com/vs/python/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7E1758-81CF-48FB-BC62-A9023191A2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599" y="1362101"/>
            <a:ext cx="814200" cy="814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E2038F-B74E-4181-BC99-3542E80811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965" y="2344732"/>
            <a:ext cx="915469" cy="9154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5EAC18-F38F-4C21-A726-B3B383B8D7A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800" y="3400025"/>
            <a:ext cx="2014969" cy="101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230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PyCharm Shortcuts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7"/>
            <a:ext cx="8261350" cy="2771437"/>
          </a:xfrm>
        </p:spPr>
        <p:txBody>
          <a:bodyPr/>
          <a:lstStyle/>
          <a:p>
            <a:r>
              <a:rPr lang="en-US" sz="1400" dirty="0">
                <a:hlinkClick r:id="rId2"/>
              </a:rPr>
              <a:t>https://www.jetbrains.com/help/pycharm/2016.1/keyboard-shortcuts-you-cannot-miss.html</a:t>
            </a:r>
            <a:endParaRPr lang="en-US" sz="1400" dirty="0"/>
          </a:p>
          <a:p>
            <a:r>
              <a:rPr lang="en-US" sz="1400" dirty="0">
                <a:hlinkClick r:id="rId3"/>
              </a:rPr>
              <a:t>https://www.jetbrains.com/help/pycharm/keyboard-shortcuts-by-category.html</a:t>
            </a: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– </a:t>
            </a:r>
            <a:r>
              <a:rPr lang="en-US" sz="1400" dirty="0">
                <a:solidFill>
                  <a:schemeClr val="tx1"/>
                </a:solidFill>
                <a:latin typeface="Consolas"/>
              </a:rPr>
              <a:t>Alt+Shift+F10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Selection / Current Line – </a:t>
            </a:r>
            <a:r>
              <a:rPr lang="en-US" sz="1400" dirty="0">
                <a:solidFill>
                  <a:schemeClr val="tx1"/>
                </a:solidFill>
                <a:latin typeface="Consolas"/>
              </a:rPr>
              <a:t>Alt+Shift+E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Comment </a:t>
            </a:r>
            <a:r>
              <a:rPr lang="en-US"/>
              <a:t>/ Uncomment </a:t>
            </a:r>
            <a:r>
              <a:rPr lang="en-US" dirty="0"/>
              <a:t>Code – </a:t>
            </a:r>
            <a:r>
              <a:rPr lang="en-US" sz="1400" dirty="0">
                <a:solidFill>
                  <a:schemeClr val="tx1"/>
                </a:solidFill>
                <a:latin typeface="Consolas"/>
              </a:rPr>
              <a:t>Ctrl+Slash / Ctl+Shift+Slash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Invoke Code Completion – </a:t>
            </a:r>
            <a:r>
              <a:rPr lang="en-US" sz="1400" dirty="0">
                <a:solidFill>
                  <a:schemeClr val="tx1"/>
                </a:solidFill>
                <a:latin typeface="Consolas"/>
              </a:rPr>
              <a:t>Ctl+Space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Indent / Un-indent (selection of code) </a:t>
            </a:r>
            <a:r>
              <a:rPr lang="en-US" sz="1400" dirty="0">
                <a:solidFill>
                  <a:schemeClr val="tx1"/>
                </a:solidFill>
                <a:latin typeface="Consolas"/>
              </a:rPr>
              <a:t>– Tab / Ctl+Tab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9D54CD-87D8-4A05-B2FE-7AD5B6B21A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399" y="251227"/>
            <a:ext cx="814200" cy="81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777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Jupyter Notebooks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Computer Code and Rich Text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7"/>
            <a:ext cx="8261350" cy="2771437"/>
          </a:xfrm>
        </p:spPr>
        <p:txBody>
          <a:bodyPr/>
          <a:lstStyle/>
          <a:p>
            <a:r>
              <a:rPr lang="en-US" sz="1400" dirty="0">
                <a:hlinkClick r:id="rId2"/>
              </a:rPr>
              <a:t>http://jupyter-notebook.readthedocs.io/en/latest/</a:t>
            </a:r>
            <a:r>
              <a:rPr lang="en-US" sz="1400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Activate desired environment first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 to Start a Notebook – </a:t>
            </a:r>
            <a:r>
              <a:rPr lang="en-US" sz="1400" dirty="0">
                <a:solidFill>
                  <a:schemeClr val="tx1"/>
                </a:solidFill>
                <a:latin typeface="Consolas"/>
              </a:rPr>
              <a:t>jupyter notebook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Consola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988A01-8FD8-40C2-898E-591628AAFC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187" y="149225"/>
            <a:ext cx="1350963" cy="12616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596245-5496-48D7-8D84-1D2ED239B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9326" y="2128983"/>
            <a:ext cx="2388824" cy="47243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B94E291-C9C8-4894-AD1B-27A338708A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9194" y="2924940"/>
            <a:ext cx="3556806" cy="179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071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IDE / Tools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3428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Single Line Comment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# - Pound Sign/Hash is used for single line comments</a:t>
            </a:r>
            <a:br>
              <a:rPr lang="en-US" dirty="0"/>
            </a:br>
            <a:endParaRPr lang="en-US" dirty="0"/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# Single Line Comment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Content Placeholder 45">
            <a:extLst>
              <a:ext uri="{FF2B5EF4-FFF2-40B4-BE49-F238E27FC236}">
                <a16:creationId xmlns:a16="http://schemas.microsoft.com/office/drawing/2014/main" id="{C017ABBC-26A4-41C3-B349-2E41F9FBAD8F}"/>
              </a:ext>
            </a:extLst>
          </p:cNvPr>
          <p:cNvSpPr txBox="1">
            <a:spLocks/>
          </p:cNvSpPr>
          <p:nvPr/>
        </p:nvSpPr>
        <p:spPr>
          <a:xfrm>
            <a:off x="457200" y="2942741"/>
            <a:ext cx="8261350" cy="4483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2800" b="0" i="0" kern="1200">
                <a:solidFill>
                  <a:schemeClr val="accent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Multi-Line Comment</a:t>
            </a:r>
          </a:p>
        </p:txBody>
      </p:sp>
      <p:sp>
        <p:nvSpPr>
          <p:cNvPr id="18" name="Content Placeholder 46">
            <a:extLst>
              <a:ext uri="{FF2B5EF4-FFF2-40B4-BE49-F238E27FC236}">
                <a16:creationId xmlns:a16="http://schemas.microsoft.com/office/drawing/2014/main" id="{44E0B39E-B1E7-4F5C-91B1-67FB4391704E}"/>
              </a:ext>
            </a:extLst>
          </p:cNvPr>
          <p:cNvSpPr txBox="1">
            <a:spLocks/>
          </p:cNvSpPr>
          <p:nvPr/>
        </p:nvSpPr>
        <p:spPr>
          <a:xfrm>
            <a:off x="457200" y="3389628"/>
            <a:ext cx="8261350" cy="407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‘ ‘ ‘- Three single-quotes before and after the comments</a:t>
            </a:r>
            <a:br>
              <a:rPr lang="en-US" dirty="0"/>
            </a:br>
            <a:endParaRPr lang="en-US" dirty="0"/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'''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Multi Line Comment (Three Single Quotes Before and </a:t>
            </a:r>
            <a:r>
              <a:rPr lang="en-US" sz="1400">
                <a:solidFill>
                  <a:schemeClr val="tx1"/>
                </a:solidFill>
                <a:latin typeface="Consolas"/>
              </a:rPr>
              <a:t>After)</a:t>
            </a:r>
            <a:endParaRPr lang="en-US" sz="1400" dirty="0">
              <a:solidFill>
                <a:schemeClr val="tx1"/>
              </a:solidFill>
              <a:latin typeface="Consolas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You can have more then one line!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'''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829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Operators “+, -, * and / “ as you would expect! </a:t>
            </a:r>
            <a:endParaRPr lang="en-US" sz="2400" dirty="0">
              <a:solidFill>
                <a:schemeClr val="tx1"/>
              </a:solidFill>
              <a:latin typeface="Consolas"/>
            </a:endParaRP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7"/>
            <a:ext cx="8261350" cy="3013511"/>
          </a:xfrm>
        </p:spPr>
        <p:txBody>
          <a:bodyPr/>
          <a:lstStyle/>
          <a:p>
            <a:endParaRPr lang="en-US" sz="1400" dirty="0">
              <a:solidFill>
                <a:schemeClr val="tx1"/>
              </a:solidFill>
              <a:latin typeface="Consolas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taxRate = 8.25 / 100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price = 100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tax = price * taxRate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finalPrice = price + tax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print('Tax: ${:,.2f}'.format(tax))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print('Final Price: ${:,.2f}'.format(finalPrice))</a:t>
            </a:r>
            <a:endParaRPr lang="ru-RU" sz="1400" dirty="0">
              <a:solidFill>
                <a:schemeClr val="tx1"/>
              </a:solidFill>
              <a:latin typeface="Consolas"/>
            </a:endParaRPr>
          </a:p>
          <a:p>
            <a:endParaRPr lang="en-US" sz="1400" dirty="0">
              <a:solidFill>
                <a:schemeClr val="tx1"/>
              </a:solidFill>
              <a:latin typeface="Consolas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Tax: $8.25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Final Price: $108.25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74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single quotes ('...') or double quotes ("...") 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sz="1400" dirty="0">
              <a:solidFill>
                <a:schemeClr val="tx1"/>
              </a:solidFill>
              <a:latin typeface="Consolas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simpleString = 'This is a simple string!'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print(simpleString)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simpleStringDouble = “This is a simple string!”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print(simpleStringDouble)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This is a simple string!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This is a simple string!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410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2190750"/>
            <a:ext cx="495300" cy="327025"/>
          </a:xfrm>
          <a:prstGeom prst="rect">
            <a:avLst/>
          </a:prstGeom>
        </p:spPr>
        <p:txBody>
          <a:bodyPr/>
          <a:lstStyle/>
          <a:p>
            <a:fld id="{D372AB51-BDCC-4F95-83CF-1CBB2D34E9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169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Escape with “\”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sz="1400" dirty="0">
              <a:solidFill>
                <a:schemeClr val="tx1"/>
              </a:solidFill>
              <a:latin typeface="Consolas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print('Isn\'t Pass Summit Awesome')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Isn't Pass Summit Awesome</a:t>
            </a:r>
          </a:p>
          <a:p>
            <a:endParaRPr lang="en-US" sz="1400" dirty="0">
              <a:solidFill>
                <a:schemeClr val="tx1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47834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>
          <a:xfrm>
            <a:off x="457200" y="251227"/>
            <a:ext cx="8229600" cy="612956"/>
          </a:xfrm>
        </p:spPr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Span String Literals Multiple Lines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2543772"/>
          </a:xfrm>
        </p:spPr>
        <p:txBody>
          <a:bodyPr/>
          <a:lstStyle/>
          <a:p>
            <a:endParaRPr lang="en-US" sz="1400" dirty="0">
              <a:solidFill>
                <a:schemeClr val="tx1"/>
              </a:solidFill>
              <a:latin typeface="Consolas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print("""\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Usage: magicSummitPass [OPTIONS]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     -h                        Display this usage message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     -S year                   Magically get me into Summit that year for free!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""")</a:t>
            </a:r>
          </a:p>
        </p:txBody>
      </p:sp>
    </p:spTree>
    <p:extLst>
      <p:ext uri="{BB962C8B-B14F-4D97-AF65-F5344CB8AC3E}">
        <p14:creationId xmlns:p14="http://schemas.microsoft.com/office/powerpoint/2010/main" val="3709435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Repeat Strings with "*" and Concatenate with "+"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2543772"/>
          </a:xfrm>
        </p:spPr>
        <p:txBody>
          <a:bodyPr/>
          <a:lstStyle/>
          <a:p>
            <a:endParaRPr lang="en-US" sz="1400" dirty="0">
              <a:solidFill>
                <a:schemeClr val="tx1"/>
              </a:solidFill>
              <a:latin typeface="Consolas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espn = 3*'duh '+' (we still wish MJ was playing!)  '+3*'duh '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print(espn)</a:t>
            </a:r>
          </a:p>
          <a:p>
            <a:endParaRPr lang="en-US" sz="1400" dirty="0">
              <a:solidFill>
                <a:schemeClr val="tx1"/>
              </a:solidFill>
              <a:latin typeface="Consolas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duh duh duh  (we still wish MJ was playing!)  duh duh duh </a:t>
            </a:r>
          </a:p>
          <a:p>
            <a:endParaRPr lang="en-US" sz="1400" dirty="0">
              <a:solidFill>
                <a:schemeClr val="tx1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81532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Slicing/Indices on Strings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2543772"/>
          </a:xfrm>
        </p:spPr>
        <p:txBody>
          <a:bodyPr/>
          <a:lstStyle/>
          <a:p>
            <a:r>
              <a:rPr lang="en-US" dirty="0"/>
              <a:t>Positive indexes start at 0 and Negative start with -1</a:t>
            </a:r>
          </a:p>
          <a:p>
            <a:endParaRPr lang="en-US" dirty="0"/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passSummit = 'PASS Summit 2017'</a:t>
            </a:r>
          </a:p>
          <a:p>
            <a:endParaRPr lang="en-US" sz="1400" dirty="0">
              <a:solidFill>
                <a:schemeClr val="tx1"/>
              </a:solidFill>
              <a:latin typeface="Consolas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+---+---+---+---+---+---+---+---+---+---+---+---+---+---+---+---+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| P | A | S | S |   | S | u | m | m | i | t |   | 2 | 0 | 1 | 7 |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+---+---+---+---+---+---+---+---+---+---+---+---+---+---+---+---+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  0   1   2   3   4   5   6   7   8   9  10  11  12  13  14  15  16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-16 -15 -14 -13 -12 -11 -10  -9  -8  -7  -6  -5  -4  -3  -2  -1 </a:t>
            </a:r>
          </a:p>
        </p:txBody>
      </p:sp>
    </p:spTree>
    <p:extLst>
      <p:ext uri="{BB962C8B-B14F-4D97-AF65-F5344CB8AC3E}">
        <p14:creationId xmlns:p14="http://schemas.microsoft.com/office/powerpoint/2010/main" val="1305529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Important Notes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254377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Strings are Immutable (i.e. you can’t change them)</a:t>
            </a:r>
          </a:p>
          <a:p>
            <a:endParaRPr lang="en-US" sz="1400" dirty="0">
              <a:solidFill>
                <a:schemeClr val="tx1"/>
              </a:solidFill>
              <a:latin typeface="Consolas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len() </a:t>
            </a:r>
            <a:r>
              <a:rPr lang="en-US" dirty="0"/>
              <a:t>– will return the length of the string</a:t>
            </a:r>
          </a:p>
        </p:txBody>
      </p:sp>
    </p:spTree>
    <p:extLst>
      <p:ext uri="{BB962C8B-B14F-4D97-AF65-F5344CB8AC3E}">
        <p14:creationId xmlns:p14="http://schemas.microsoft.com/office/powerpoint/2010/main" val="2507410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34374" y="1555750"/>
            <a:ext cx="4445659" cy="1228071"/>
          </a:xfrm>
        </p:spPr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57267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Compound Data Type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2721572"/>
          </a:xfrm>
        </p:spPr>
        <p:txBody>
          <a:bodyPr/>
          <a:lstStyle/>
          <a:p>
            <a:r>
              <a:rPr lang="en-US" dirty="0"/>
              <a:t>Used to group values together.</a:t>
            </a:r>
          </a:p>
          <a:p>
            <a:r>
              <a:rPr lang="en-US" dirty="0"/>
              <a:t>Comma-separated values/items enclosed by square brackets.</a:t>
            </a:r>
          </a:p>
          <a:p>
            <a:r>
              <a:rPr lang="en-US" dirty="0"/>
              <a:t>List can contain different types of data but usually they contain the same types.</a:t>
            </a:r>
          </a:p>
          <a:p>
            <a:endParaRPr lang="en-US" dirty="0"/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myList = [1,2,3,4]</a:t>
            </a:r>
          </a:p>
        </p:txBody>
      </p:sp>
    </p:spTree>
    <p:extLst>
      <p:ext uri="{BB962C8B-B14F-4D97-AF65-F5344CB8AC3E}">
        <p14:creationId xmlns:p14="http://schemas.microsoft.com/office/powerpoint/2010/main" val="3962712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Slice and Index List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753072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myList[0]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myList[-3:] # slicing returns a new list</a:t>
            </a:r>
          </a:p>
          <a:p>
            <a:endParaRPr lang="en-US" sz="1400" dirty="0">
              <a:solidFill>
                <a:schemeClr val="tx1"/>
              </a:solidFill>
              <a:latin typeface="Consolas"/>
            </a:endParaRPr>
          </a:p>
          <a:p>
            <a:endParaRPr lang="en-US" sz="1400" dirty="0">
              <a:solidFill>
                <a:schemeClr val="tx1"/>
              </a:solidFill>
              <a:latin typeface="Consolas"/>
            </a:endParaRPr>
          </a:p>
        </p:txBody>
      </p:sp>
      <p:sp>
        <p:nvSpPr>
          <p:cNvPr id="5" name="Content Placeholder 45">
            <a:extLst>
              <a:ext uri="{FF2B5EF4-FFF2-40B4-BE49-F238E27FC236}">
                <a16:creationId xmlns:a16="http://schemas.microsoft.com/office/drawing/2014/main" id="{18CAE5D0-13B9-4F88-9639-A3E69184EB4A}"/>
              </a:ext>
            </a:extLst>
          </p:cNvPr>
          <p:cNvSpPr txBox="1">
            <a:spLocks/>
          </p:cNvSpPr>
          <p:nvPr/>
        </p:nvSpPr>
        <p:spPr>
          <a:xfrm>
            <a:off x="431800" y="2787841"/>
            <a:ext cx="8261350" cy="4483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2800" b="0" i="0" kern="1200">
                <a:solidFill>
                  <a:schemeClr val="accent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Concatenate Lists</a:t>
            </a:r>
          </a:p>
        </p:txBody>
      </p:sp>
      <p:sp>
        <p:nvSpPr>
          <p:cNvPr id="6" name="Content Placeholder 46">
            <a:extLst>
              <a:ext uri="{FF2B5EF4-FFF2-40B4-BE49-F238E27FC236}">
                <a16:creationId xmlns:a16="http://schemas.microsoft.com/office/drawing/2014/main" id="{C1E8EA70-9D22-4E0C-82C8-0033174BC94C}"/>
              </a:ext>
            </a:extLst>
          </p:cNvPr>
          <p:cNvSpPr txBox="1">
            <a:spLocks/>
          </p:cNvSpPr>
          <p:nvPr/>
        </p:nvSpPr>
        <p:spPr>
          <a:xfrm>
            <a:off x="431800" y="3234728"/>
            <a:ext cx="8261350" cy="753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myNewList = myList + [5,6,7,9]</a:t>
            </a:r>
          </a:p>
          <a:p>
            <a:endParaRPr lang="en-US" sz="1400" dirty="0">
              <a:solidFill>
                <a:schemeClr val="tx1"/>
              </a:solidFill>
              <a:latin typeface="Consolas"/>
            </a:endParaRPr>
          </a:p>
          <a:p>
            <a:endParaRPr lang="en-US" sz="1400" dirty="0">
              <a:solidFill>
                <a:schemeClr val="tx1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499657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List are mutable (you can change them!)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753072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myNewList[7] = 8</a:t>
            </a:r>
          </a:p>
          <a:p>
            <a:endParaRPr lang="en-US" sz="1400" dirty="0">
              <a:solidFill>
                <a:schemeClr val="tx1"/>
              </a:solidFill>
              <a:latin typeface="Consolas"/>
            </a:endParaRPr>
          </a:p>
        </p:txBody>
      </p:sp>
      <p:sp>
        <p:nvSpPr>
          <p:cNvPr id="5" name="Content Placeholder 45">
            <a:extLst>
              <a:ext uri="{FF2B5EF4-FFF2-40B4-BE49-F238E27FC236}">
                <a16:creationId xmlns:a16="http://schemas.microsoft.com/office/drawing/2014/main" id="{18CAE5D0-13B9-4F88-9639-A3E69184EB4A}"/>
              </a:ext>
            </a:extLst>
          </p:cNvPr>
          <p:cNvSpPr txBox="1">
            <a:spLocks/>
          </p:cNvSpPr>
          <p:nvPr/>
        </p:nvSpPr>
        <p:spPr>
          <a:xfrm>
            <a:off x="431800" y="2787841"/>
            <a:ext cx="8261350" cy="4483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2800" b="0" i="0" kern="1200">
                <a:solidFill>
                  <a:schemeClr val="accent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Append to a List</a:t>
            </a:r>
          </a:p>
        </p:txBody>
      </p:sp>
      <p:sp>
        <p:nvSpPr>
          <p:cNvPr id="6" name="Content Placeholder 46">
            <a:extLst>
              <a:ext uri="{FF2B5EF4-FFF2-40B4-BE49-F238E27FC236}">
                <a16:creationId xmlns:a16="http://schemas.microsoft.com/office/drawing/2014/main" id="{C1E8EA70-9D22-4E0C-82C8-0033174BC94C}"/>
              </a:ext>
            </a:extLst>
          </p:cNvPr>
          <p:cNvSpPr txBox="1">
            <a:spLocks/>
          </p:cNvSpPr>
          <p:nvPr/>
        </p:nvSpPr>
        <p:spPr>
          <a:xfrm>
            <a:off x="431800" y="3234728"/>
            <a:ext cx="8261350" cy="753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myNewList.append(9)</a:t>
            </a:r>
          </a:p>
          <a:p>
            <a:endParaRPr lang="en-US" sz="1400" dirty="0">
              <a:solidFill>
                <a:schemeClr val="tx1"/>
              </a:solidFill>
              <a:latin typeface="Consolas"/>
            </a:endParaRPr>
          </a:p>
          <a:p>
            <a:endParaRPr lang="en-US" sz="1400" dirty="0">
              <a:solidFill>
                <a:schemeClr val="tx1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892938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Replace a slice (even with a different size)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753072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myNewList[2:4] = [1,1]</a:t>
            </a:r>
          </a:p>
          <a:p>
            <a:endParaRPr lang="en-US" sz="1400" dirty="0">
              <a:solidFill>
                <a:schemeClr val="tx1"/>
              </a:solidFill>
              <a:latin typeface="Consolas"/>
            </a:endParaRPr>
          </a:p>
        </p:txBody>
      </p:sp>
      <p:sp>
        <p:nvSpPr>
          <p:cNvPr id="5" name="Content Placeholder 45">
            <a:extLst>
              <a:ext uri="{FF2B5EF4-FFF2-40B4-BE49-F238E27FC236}">
                <a16:creationId xmlns:a16="http://schemas.microsoft.com/office/drawing/2014/main" id="{18CAE5D0-13B9-4F88-9639-A3E69184EB4A}"/>
              </a:ext>
            </a:extLst>
          </p:cNvPr>
          <p:cNvSpPr txBox="1">
            <a:spLocks/>
          </p:cNvSpPr>
          <p:nvPr/>
        </p:nvSpPr>
        <p:spPr>
          <a:xfrm>
            <a:off x="431800" y="2787841"/>
            <a:ext cx="8261350" cy="4483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2800" b="0" i="0" kern="1200">
                <a:solidFill>
                  <a:schemeClr val="accent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Length of list</a:t>
            </a:r>
          </a:p>
        </p:txBody>
      </p:sp>
      <p:sp>
        <p:nvSpPr>
          <p:cNvPr id="6" name="Content Placeholder 46">
            <a:extLst>
              <a:ext uri="{FF2B5EF4-FFF2-40B4-BE49-F238E27FC236}">
                <a16:creationId xmlns:a16="http://schemas.microsoft.com/office/drawing/2014/main" id="{C1E8EA70-9D22-4E0C-82C8-0033174BC94C}"/>
              </a:ext>
            </a:extLst>
          </p:cNvPr>
          <p:cNvSpPr txBox="1">
            <a:spLocks/>
          </p:cNvSpPr>
          <p:nvPr/>
        </p:nvSpPr>
        <p:spPr>
          <a:xfrm>
            <a:off x="431800" y="3234728"/>
            <a:ext cx="8261350" cy="753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len(myNewList)</a:t>
            </a:r>
          </a:p>
          <a:p>
            <a:endParaRPr lang="en-US" sz="1400" dirty="0">
              <a:solidFill>
                <a:schemeClr val="tx1"/>
              </a:solidFill>
              <a:latin typeface="Consolas"/>
            </a:endParaRPr>
          </a:p>
          <a:p>
            <a:endParaRPr lang="en-US" sz="1400" dirty="0">
              <a:solidFill>
                <a:schemeClr val="tx1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21612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6017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Number of Values Separated by Commas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753072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t = 'PASS', 'Summit', '2017'</a:t>
            </a:r>
          </a:p>
          <a:p>
            <a:endParaRPr lang="en-US" sz="1400" dirty="0">
              <a:solidFill>
                <a:schemeClr val="tx1"/>
              </a:solidFill>
              <a:latin typeface="Consolas"/>
            </a:endParaRPr>
          </a:p>
        </p:txBody>
      </p:sp>
      <p:sp>
        <p:nvSpPr>
          <p:cNvPr id="5" name="Content Placeholder 45">
            <a:extLst>
              <a:ext uri="{FF2B5EF4-FFF2-40B4-BE49-F238E27FC236}">
                <a16:creationId xmlns:a16="http://schemas.microsoft.com/office/drawing/2014/main" id="{18CAE5D0-13B9-4F88-9639-A3E69184EB4A}"/>
              </a:ext>
            </a:extLst>
          </p:cNvPr>
          <p:cNvSpPr txBox="1">
            <a:spLocks/>
          </p:cNvSpPr>
          <p:nvPr/>
        </p:nvSpPr>
        <p:spPr>
          <a:xfrm>
            <a:off x="431800" y="2787841"/>
            <a:ext cx="8261350" cy="4483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2800" b="0" i="0" kern="1200">
                <a:solidFill>
                  <a:schemeClr val="accent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Tuples may be Nested</a:t>
            </a:r>
          </a:p>
        </p:txBody>
      </p:sp>
      <p:sp>
        <p:nvSpPr>
          <p:cNvPr id="6" name="Content Placeholder 46">
            <a:extLst>
              <a:ext uri="{FF2B5EF4-FFF2-40B4-BE49-F238E27FC236}">
                <a16:creationId xmlns:a16="http://schemas.microsoft.com/office/drawing/2014/main" id="{C1E8EA70-9D22-4E0C-82C8-0033174BC94C}"/>
              </a:ext>
            </a:extLst>
          </p:cNvPr>
          <p:cNvSpPr txBox="1">
            <a:spLocks/>
          </p:cNvSpPr>
          <p:nvPr/>
        </p:nvSpPr>
        <p:spPr>
          <a:xfrm>
            <a:off x="431800" y="3234728"/>
            <a:ext cx="8261350" cy="753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solidFill>
                  <a:schemeClr val="tx1"/>
                </a:solidFill>
                <a:latin typeface="Consolas"/>
              </a:rPr>
              <a:t>nt</a:t>
            </a:r>
            <a:r>
              <a:rPr lang="en-US" sz="1400" dirty="0">
                <a:solidFill>
                  <a:schemeClr val="tx1"/>
                </a:solidFill>
                <a:latin typeface="Consolas"/>
              </a:rPr>
              <a:t> = t, ('is', 'awesome', '!')</a:t>
            </a:r>
          </a:p>
          <a:p>
            <a:endParaRPr lang="en-US" sz="1400" dirty="0">
              <a:solidFill>
                <a:schemeClr val="tx1"/>
              </a:solidFill>
              <a:latin typeface="Consolas"/>
            </a:endParaRPr>
          </a:p>
          <a:p>
            <a:endParaRPr lang="en-US" sz="1400" dirty="0">
              <a:solidFill>
                <a:schemeClr val="tx1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577316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Tuples are Immutable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753072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t[2] = '2018’  # Will throw an error!</a:t>
            </a:r>
          </a:p>
          <a:p>
            <a:endParaRPr lang="en-US" sz="1400" dirty="0">
              <a:solidFill>
                <a:schemeClr val="tx1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937107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Unordered key/value pairs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25450" y="1952762"/>
            <a:ext cx="8261350" cy="753072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yearBirth = {'jamey': 1974, 'melanie': 1975, 'jeanna': 1989, ‘robyn': 1979}</a:t>
            </a:r>
          </a:p>
        </p:txBody>
      </p:sp>
      <p:sp>
        <p:nvSpPr>
          <p:cNvPr id="5" name="Content Placeholder 45">
            <a:extLst>
              <a:ext uri="{FF2B5EF4-FFF2-40B4-BE49-F238E27FC236}">
                <a16:creationId xmlns:a16="http://schemas.microsoft.com/office/drawing/2014/main" id="{18CAE5D0-13B9-4F88-9639-A3E69184EB4A}"/>
              </a:ext>
            </a:extLst>
          </p:cNvPr>
          <p:cNvSpPr txBox="1">
            <a:spLocks/>
          </p:cNvSpPr>
          <p:nvPr/>
        </p:nvSpPr>
        <p:spPr>
          <a:xfrm>
            <a:off x="431800" y="2787841"/>
            <a:ext cx="8261350" cy="4483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2800" b="0" i="0" kern="1200">
                <a:solidFill>
                  <a:schemeClr val="accent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Delete item in Dictionary</a:t>
            </a:r>
          </a:p>
        </p:txBody>
      </p:sp>
      <p:sp>
        <p:nvSpPr>
          <p:cNvPr id="6" name="Content Placeholder 46">
            <a:extLst>
              <a:ext uri="{FF2B5EF4-FFF2-40B4-BE49-F238E27FC236}">
                <a16:creationId xmlns:a16="http://schemas.microsoft.com/office/drawing/2014/main" id="{C1E8EA70-9D22-4E0C-82C8-0033174BC94C}"/>
              </a:ext>
            </a:extLst>
          </p:cNvPr>
          <p:cNvSpPr txBox="1">
            <a:spLocks/>
          </p:cNvSpPr>
          <p:nvPr/>
        </p:nvSpPr>
        <p:spPr>
          <a:xfrm>
            <a:off x="431800" y="3234728"/>
            <a:ext cx="8261350" cy="753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del yearBirth['robyn']</a:t>
            </a:r>
          </a:p>
          <a:p>
            <a:endParaRPr lang="en-US" sz="1400" dirty="0">
              <a:solidFill>
                <a:schemeClr val="tx1"/>
              </a:solidFill>
              <a:latin typeface="Consolas"/>
            </a:endParaRPr>
          </a:p>
          <a:p>
            <a:endParaRPr lang="en-US" sz="1400" dirty="0">
              <a:solidFill>
                <a:schemeClr val="tx1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639260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List Keys (unordered)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753072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list(yearBirth.keys())</a:t>
            </a:r>
          </a:p>
        </p:txBody>
      </p:sp>
      <p:sp>
        <p:nvSpPr>
          <p:cNvPr id="5" name="Content Placeholder 45">
            <a:extLst>
              <a:ext uri="{FF2B5EF4-FFF2-40B4-BE49-F238E27FC236}">
                <a16:creationId xmlns:a16="http://schemas.microsoft.com/office/drawing/2014/main" id="{18CAE5D0-13B9-4F88-9639-A3E69184EB4A}"/>
              </a:ext>
            </a:extLst>
          </p:cNvPr>
          <p:cNvSpPr txBox="1">
            <a:spLocks/>
          </p:cNvSpPr>
          <p:nvPr/>
        </p:nvSpPr>
        <p:spPr>
          <a:xfrm>
            <a:off x="431800" y="2787841"/>
            <a:ext cx="8261350" cy="4483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2800" b="0" i="0" kern="1200">
                <a:solidFill>
                  <a:schemeClr val="accent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List Keys (sorted/ordered)</a:t>
            </a:r>
          </a:p>
        </p:txBody>
      </p:sp>
      <p:sp>
        <p:nvSpPr>
          <p:cNvPr id="6" name="Content Placeholder 46">
            <a:extLst>
              <a:ext uri="{FF2B5EF4-FFF2-40B4-BE49-F238E27FC236}">
                <a16:creationId xmlns:a16="http://schemas.microsoft.com/office/drawing/2014/main" id="{C1E8EA70-9D22-4E0C-82C8-0033174BC94C}"/>
              </a:ext>
            </a:extLst>
          </p:cNvPr>
          <p:cNvSpPr txBox="1">
            <a:spLocks/>
          </p:cNvSpPr>
          <p:nvPr/>
        </p:nvSpPr>
        <p:spPr>
          <a:xfrm>
            <a:off x="431800" y="3234728"/>
            <a:ext cx="8261350" cy="753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sorted(yearBirth.keys())</a:t>
            </a:r>
          </a:p>
          <a:p>
            <a:endParaRPr lang="en-US" sz="1400" dirty="0">
              <a:solidFill>
                <a:schemeClr val="tx1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266500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Series and DataFrame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2848572"/>
          </a:xfrm>
        </p:spPr>
        <p:txBody>
          <a:bodyPr/>
          <a:lstStyle/>
          <a:p>
            <a:r>
              <a:rPr lang="en-US" dirty="0"/>
              <a:t>Labeled Array Data Structures</a:t>
            </a:r>
          </a:p>
          <a:p>
            <a:r>
              <a:rPr lang="en-US" dirty="0"/>
              <a:t>Input/output Tools (CSV, Excel, ODBC)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http://pandas.pydata.org/pandas-docs/stable/10min.html</a:t>
            </a:r>
            <a:r>
              <a:rPr 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C7B53D-E7E1-4C0E-A812-502C8F30B1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743" y="462219"/>
            <a:ext cx="1971407" cy="196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26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DataFrame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2848572"/>
          </a:xfrm>
        </p:spPr>
        <p:txBody>
          <a:bodyPr/>
          <a:lstStyle/>
          <a:p>
            <a:r>
              <a:rPr lang="en-US" dirty="0"/>
              <a:t>Import Pandas and Read CSV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import pandas as pd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baseball = pd.read_csv('baseball.csv', sep=',', encoding='UTF-8')</a:t>
            </a:r>
          </a:p>
          <a:p>
            <a:endParaRPr lang="en-US" dirty="0">
              <a:solidFill>
                <a:schemeClr val="tx1"/>
              </a:solidFill>
              <a:latin typeface="Consolas"/>
            </a:endParaRPr>
          </a:p>
          <a:p>
            <a:r>
              <a:rPr lang="en-US" dirty="0"/>
              <a:t>Print header of pandas DataFrame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baseball.head()</a:t>
            </a:r>
          </a:p>
          <a:p>
            <a:endParaRPr lang="en-US" dirty="0">
              <a:solidFill>
                <a:schemeClr val="tx1"/>
              </a:solidFill>
              <a:latin typeface="Consolas"/>
            </a:endParaRPr>
          </a:p>
          <a:p>
            <a:r>
              <a:rPr lang="en-US" dirty="0"/>
              <a:t>Print tail of pandas DataFrame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baseball.tail(3)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C7B53D-E7E1-4C0E-A812-502C8F30B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743" y="462219"/>
            <a:ext cx="1971407" cy="196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911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DataFrame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2848572"/>
          </a:xfrm>
        </p:spPr>
        <p:txBody>
          <a:bodyPr/>
          <a:lstStyle/>
          <a:p>
            <a:r>
              <a:rPr lang="en-US" dirty="0"/>
              <a:t>Describe DataFrame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baseball.describe()</a:t>
            </a:r>
          </a:p>
          <a:p>
            <a:endParaRPr lang="en-US" dirty="0">
              <a:solidFill>
                <a:schemeClr val="tx1"/>
              </a:solidFill>
              <a:latin typeface="Consolas"/>
            </a:endParaRPr>
          </a:p>
          <a:p>
            <a:r>
              <a:rPr lang="en-US" dirty="0"/>
              <a:t>Sort by Column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baseball.sort_values(by='Attendance')</a:t>
            </a:r>
          </a:p>
          <a:p>
            <a:endParaRPr lang="en-US" dirty="0">
              <a:solidFill>
                <a:schemeClr val="tx1"/>
              </a:solidFill>
              <a:latin typeface="Consolas"/>
            </a:endParaRPr>
          </a:p>
          <a:p>
            <a:r>
              <a:rPr lang="en-US" dirty="0"/>
              <a:t>Select one Column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baseball[['Team']]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C7B53D-E7E1-4C0E-A812-502C8F30B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743" y="462219"/>
            <a:ext cx="1971407" cy="196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1402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DataFrame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2994622"/>
          </a:xfrm>
        </p:spPr>
        <p:txBody>
          <a:bodyPr/>
          <a:lstStyle/>
          <a:p>
            <a:r>
              <a:rPr lang="en-US" dirty="0"/>
              <a:t>Group By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baseballMean = baseball.groupby('Team').mean()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print(baseballMean.sort_values(by='Attendance')[['Attendance’]])</a:t>
            </a:r>
          </a:p>
          <a:p>
            <a:endParaRPr lang="en-US" dirty="0">
              <a:solidFill>
                <a:schemeClr val="tx1"/>
              </a:solidFill>
              <a:latin typeface="Consolas"/>
            </a:endParaRP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          Attendance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Team                  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Royals    17597.812500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Phillies  20484.825000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Reds      23108.587500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Cubs      34575.037037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C7B53D-E7E1-4C0E-A812-502C8F30B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743" y="462219"/>
            <a:ext cx="1971407" cy="196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0832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34374" y="1555750"/>
            <a:ext cx="4445659" cy="1228071"/>
          </a:xfrm>
        </p:spPr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035090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Indention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2604732"/>
          </a:xfrm>
        </p:spPr>
        <p:txBody>
          <a:bodyPr/>
          <a:lstStyle/>
          <a:p>
            <a:r>
              <a:rPr lang="en-US" dirty="0"/>
              <a:t>Indention is used to indicate the scope of a block of code (like { … } in other languages)</a:t>
            </a:r>
          </a:p>
          <a:p>
            <a:r>
              <a:rPr lang="en-US" dirty="0"/>
              <a:t>Blank lines do not affect indention, Same as Comments on a line by themselves</a:t>
            </a:r>
          </a:p>
          <a:p>
            <a:endParaRPr lang="en-US" dirty="0"/>
          </a:p>
          <a:p>
            <a:r>
              <a:rPr lang="en-US" u="sng" dirty="0"/>
              <a:t>Word of CAUTION:  Turn OFF Tabs!!!</a:t>
            </a:r>
          </a:p>
          <a:p>
            <a:endParaRPr lang="en-US" u="sng" dirty="0"/>
          </a:p>
          <a:p>
            <a:r>
              <a:rPr lang="en-US" dirty="0"/>
              <a:t>If you copy and paste from the internet you indentions will more than likely be Tabs!</a:t>
            </a:r>
          </a:p>
          <a:p>
            <a:endParaRPr lang="en-US" dirty="0"/>
          </a:p>
          <a:p>
            <a:r>
              <a:rPr lang="en-US" u="sng" dirty="0"/>
              <a:t>Python cares a great deal about indention! You will get “indention errors” if not right.</a:t>
            </a:r>
          </a:p>
        </p:txBody>
      </p:sp>
    </p:spTree>
    <p:extLst>
      <p:ext uri="{BB962C8B-B14F-4D97-AF65-F5344CB8AC3E}">
        <p14:creationId xmlns:p14="http://schemas.microsoft.com/office/powerpoint/2010/main" val="3956199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76672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Conditionals / Comparisons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491F79C-65FB-4436-8206-2D566397C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253244"/>
              </p:ext>
            </p:extLst>
          </p:nvPr>
        </p:nvGraphicFramePr>
        <p:xfrm>
          <a:off x="2197100" y="2055096"/>
          <a:ext cx="4635500" cy="260150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1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9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644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chemeClr val="accent1"/>
                          </a:solidFill>
                          <a:latin typeface="+mn-lt"/>
                          <a:cs typeface="Segoe"/>
                        </a:rPr>
                        <a:t>PYTHON CODE</a:t>
                      </a:r>
                    </a:p>
                  </a:txBody>
                  <a:tcPr marT="34290" marB="3429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accent1"/>
                          </a:solidFill>
                          <a:latin typeface="+mn-lt"/>
                          <a:cs typeface="Segoe"/>
                        </a:rPr>
                        <a:t>RESULT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644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==</a:t>
                      </a:r>
                    </a:p>
                  </a:txBody>
                  <a:tcPr marT="34290" marB="3429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Equal To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644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!=</a:t>
                      </a:r>
                    </a:p>
                  </a:txBody>
                  <a:tcPr marT="34290" marB="3429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Not Equal To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644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&lt;</a:t>
                      </a:r>
                    </a:p>
                  </a:txBody>
                  <a:tcPr marT="34290" marB="3429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Less  Than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644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&lt;=</a:t>
                      </a:r>
                    </a:p>
                  </a:txBody>
                  <a:tcPr marT="34290" marB="3429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Less Than or Equal To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644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&gt;</a:t>
                      </a:r>
                    </a:p>
                  </a:txBody>
                  <a:tcPr marT="34290" marB="3429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Greater Than or Equal To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389678"/>
                  </a:ext>
                </a:extLst>
              </a:tr>
              <a:tr h="371644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&gt;=</a:t>
                      </a:r>
                    </a:p>
                  </a:txBody>
                  <a:tcPr marT="34290" marB="3429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Not Equal To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211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9779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if … elif … else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3000972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n = 5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m = 10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if n &lt; 10 and m &lt;  10: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    print('n and m are single digit numbers!')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elif n &gt;= 10 and m &lt; 10: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    print('n is a big number and m is a single digit number!')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elif n &lt; 10 and m &gt;= 10: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    print('n is a single digit number and m is a big number!')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else: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    print('n and m are big number!')</a:t>
            </a:r>
          </a:p>
        </p:txBody>
      </p:sp>
    </p:spTree>
    <p:extLst>
      <p:ext uri="{BB962C8B-B14F-4D97-AF65-F5344CB8AC3E}">
        <p14:creationId xmlns:p14="http://schemas.microsoft.com/office/powerpoint/2010/main" val="41871511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IN Operator on List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3000972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if 2 in [1, 2, 3, 4]: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    print('Found it!')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else: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    print('Keep looking!')</a:t>
            </a:r>
          </a:p>
        </p:txBody>
      </p:sp>
    </p:spTree>
    <p:extLst>
      <p:ext uri="{BB962C8B-B14F-4D97-AF65-F5344CB8AC3E}">
        <p14:creationId xmlns:p14="http://schemas.microsoft.com/office/powerpoint/2010/main" val="33969125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27596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onsolas"/>
              </a:rPr>
              <a:t>for i in [1, 2, 3, 4]: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    print(i)</a:t>
            </a:r>
          </a:p>
          <a:p>
            <a:endParaRPr lang="en-US" dirty="0">
              <a:solidFill>
                <a:schemeClr val="tx1"/>
              </a:solidFill>
              <a:latin typeface="Consolas"/>
            </a:endParaRP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wordList = ['Jamey', 'Melanie', 'Stefanie', 'Robyn']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for word in wordList: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    print('Family member name:', word)</a:t>
            </a:r>
          </a:p>
        </p:txBody>
      </p:sp>
    </p:spTree>
    <p:extLst>
      <p:ext uri="{BB962C8B-B14F-4D97-AF65-F5344CB8AC3E}">
        <p14:creationId xmlns:p14="http://schemas.microsoft.com/office/powerpoint/2010/main" val="2892512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Range Function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2759672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  <a:latin typeface="Consolas"/>
              </a:rPr>
              <a:t>r = range(5)</a:t>
            </a:r>
          </a:p>
          <a:p>
            <a:r>
              <a:rPr lang="pt-BR" dirty="0">
                <a:solidFill>
                  <a:schemeClr val="tx1"/>
                </a:solidFill>
                <a:latin typeface="Consolas"/>
              </a:rPr>
              <a:t>print(r)</a:t>
            </a:r>
          </a:p>
          <a:p>
            <a:r>
              <a:rPr lang="pt-BR" dirty="0">
                <a:solidFill>
                  <a:schemeClr val="tx1"/>
                </a:solidFill>
                <a:latin typeface="Consolas"/>
              </a:rPr>
              <a:t>for num in r:</a:t>
            </a:r>
          </a:p>
          <a:p>
            <a:r>
              <a:rPr lang="pt-BR" dirty="0">
                <a:solidFill>
                  <a:schemeClr val="tx1"/>
                </a:solidFill>
                <a:latin typeface="Consolas"/>
              </a:rPr>
              <a:t>    print(r[num])</a:t>
            </a:r>
            <a:endParaRPr lang="en-US" dirty="0">
              <a:solidFill>
                <a:schemeClr val="tx1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644852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Loop over two or more lists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27596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onsolas"/>
              </a:rPr>
              <a:t>questions = ['name', 'birth year', 'occupation']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answers = ['Jamey Johnston', '1974', 'Data Scientist']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for q, a in zip(questions, answers):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    print('What is your {0}?  It is {1}.'.format(q, a))</a:t>
            </a:r>
          </a:p>
        </p:txBody>
      </p:sp>
    </p:spTree>
    <p:extLst>
      <p:ext uri="{BB962C8B-B14F-4D97-AF65-F5344CB8AC3E}">
        <p14:creationId xmlns:p14="http://schemas.microsoft.com/office/powerpoint/2010/main" val="33135775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Retrieve Key/Value of List in Loop, Sorted by Key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27596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onsolas"/>
              </a:rPr>
              <a:t>yearBirth = {'jamey': 1974, 'melanie': 1975, 'jeanna': 1989}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for k, v in sorted(yearBirth.items()):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    print(k, 'was born in the year ', v)</a:t>
            </a:r>
          </a:p>
        </p:txBody>
      </p:sp>
    </p:spTree>
    <p:extLst>
      <p:ext uri="{BB962C8B-B14F-4D97-AF65-F5344CB8AC3E}">
        <p14:creationId xmlns:p14="http://schemas.microsoft.com/office/powerpoint/2010/main" val="6609337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break, continue and else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27596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onsolas"/>
              </a:rPr>
              <a:t>for n in range(2, 10):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    for x in range(2, n):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        if n % x == 0: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            print(n, 'equals', x, '*', n//x)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            break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    else: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        # loop fell through without finding a factor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        print(n, 'is a prime number’)</a:t>
            </a:r>
          </a:p>
          <a:p>
            <a:endParaRPr lang="en-US" dirty="0">
              <a:solidFill>
                <a:schemeClr val="tx1"/>
              </a:solidFill>
              <a:latin typeface="Consolas"/>
            </a:endParaRPr>
          </a:p>
          <a:p>
            <a:r>
              <a:rPr lang="en-US" sz="1050" dirty="0">
                <a:solidFill>
                  <a:schemeClr val="tx1"/>
                </a:solidFill>
                <a:latin typeface="Consolas"/>
                <a:hlinkClick r:id="rId2"/>
              </a:rPr>
              <a:t>https://docs.python.org/3/tutorial/controlflow.html#break-and-continue-statements-and-else-clauses-on-loops</a:t>
            </a:r>
            <a:r>
              <a:rPr lang="en-US" sz="1050" dirty="0">
                <a:solidFill>
                  <a:schemeClr val="tx1"/>
                </a:solidFill>
                <a:latin typeface="Consola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48470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break and continue … try and except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29882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onsolas"/>
              </a:rPr>
              <a:t>while True: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    txt = input('Enter number (integers only!):')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    try: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        integer = int(txt)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    except: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        print('Please enter integer only!')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        continue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    print('You entered the integer,', integer)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    break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print('Done!')</a:t>
            </a:r>
          </a:p>
        </p:txBody>
      </p:sp>
    </p:spTree>
    <p:extLst>
      <p:ext uri="{BB962C8B-B14F-4D97-AF65-F5344CB8AC3E}">
        <p14:creationId xmlns:p14="http://schemas.microsoft.com/office/powerpoint/2010/main" val="35796362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1242022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  <a:latin typeface="Consolas"/>
              </a:rPr>
              <a:t>num = 0</a:t>
            </a:r>
          </a:p>
          <a:p>
            <a:r>
              <a:rPr lang="pt-BR" dirty="0">
                <a:solidFill>
                  <a:schemeClr val="tx1"/>
                </a:solidFill>
                <a:latin typeface="Consolas"/>
              </a:rPr>
              <a:t>while num &lt; 10:</a:t>
            </a:r>
          </a:p>
          <a:p>
            <a:r>
              <a:rPr lang="pt-BR" dirty="0">
                <a:solidFill>
                  <a:schemeClr val="tx1"/>
                </a:solidFill>
                <a:latin typeface="Consolas"/>
              </a:rPr>
              <a:t>    print(num)</a:t>
            </a:r>
          </a:p>
          <a:p>
            <a:r>
              <a:rPr lang="pt-BR" dirty="0">
                <a:solidFill>
                  <a:schemeClr val="tx1"/>
                </a:solidFill>
                <a:latin typeface="Consolas"/>
              </a:rPr>
              <a:t>    num = num+1</a:t>
            </a:r>
            <a:endParaRPr lang="en-US" dirty="0">
              <a:solidFill>
                <a:schemeClr val="tx1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39003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Jamey Johnston</a:t>
            </a: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Sr. Data Scientist</a:t>
            </a:r>
          </a:p>
        </p:txBody>
      </p:sp>
      <p:sp>
        <p:nvSpPr>
          <p:cNvPr id="150" name="Text Placeholder 14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Data Scientist for O&amp;G Company</a:t>
            </a: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3" name="Text Placeholder 152"/>
          <p:cNvSpPr>
            <a:spLocks noGrp="1"/>
          </p:cNvSpPr>
          <p:nvPr>
            <p:ph type="body" sz="quarter" idx="14"/>
          </p:nvPr>
        </p:nvSpPr>
        <p:spPr>
          <a:xfrm>
            <a:off x="5971902" y="1489253"/>
            <a:ext cx="2833895" cy="268836"/>
          </a:xfrm>
        </p:spPr>
        <p:txBody>
          <a:bodyPr/>
          <a:lstStyle/>
          <a:p>
            <a:r>
              <a:rPr lang="en-US" dirty="0"/>
              <a:t>25 years DBA Experience</a:t>
            </a:r>
          </a:p>
        </p:txBody>
      </p:sp>
      <p:sp>
        <p:nvSpPr>
          <p:cNvPr id="155" name="Text Placeholder 154"/>
          <p:cNvSpPr>
            <a:spLocks noGrp="1"/>
          </p:cNvSpPr>
          <p:nvPr>
            <p:ph type="body" sz="quarter" idx="16"/>
          </p:nvPr>
        </p:nvSpPr>
        <p:spPr>
          <a:xfrm>
            <a:off x="5971902" y="1864695"/>
            <a:ext cx="2833895" cy="268836"/>
          </a:xfrm>
        </p:spPr>
        <p:txBody>
          <a:bodyPr/>
          <a:lstStyle/>
          <a:p>
            <a:r>
              <a:rPr lang="en-US" dirty="0"/>
              <a:t>Education</a:t>
            </a:r>
          </a:p>
        </p:txBody>
      </p:sp>
      <p:sp>
        <p:nvSpPr>
          <p:cNvPr id="157" name="Text Placeholder 15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/jameyj</a:t>
            </a:r>
          </a:p>
        </p:txBody>
      </p:sp>
      <p:sp>
        <p:nvSpPr>
          <p:cNvPr id="158" name="Text Placeholder 157"/>
          <p:cNvSpPr>
            <a:spLocks noGrp="1"/>
          </p:cNvSpPr>
          <p:nvPr>
            <p:ph type="body" sz="quarter" idx="19"/>
          </p:nvPr>
        </p:nvSpPr>
        <p:spPr>
          <a:xfrm>
            <a:off x="3841233" y="3886200"/>
            <a:ext cx="1165442" cy="261938"/>
          </a:xfrm>
        </p:spPr>
        <p:txBody>
          <a:bodyPr/>
          <a:lstStyle/>
          <a:p>
            <a:r>
              <a:rPr lang="en-US" dirty="0"/>
              <a:t>@STATCowboy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3637692" y="3900869"/>
            <a:ext cx="229600" cy="229600"/>
            <a:chOff x="5748554" y="5146675"/>
            <a:chExt cx="353832" cy="353832"/>
          </a:xfrm>
        </p:grpSpPr>
        <p:sp>
          <p:nvSpPr>
            <p:cNvPr id="92" name="Freeform 383"/>
            <p:cNvSpPr>
              <a:spLocks/>
            </p:cNvSpPr>
            <p:nvPr/>
          </p:nvSpPr>
          <p:spPr bwMode="auto">
            <a:xfrm>
              <a:off x="5852152" y="5257800"/>
              <a:ext cx="159336" cy="137932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5748554" y="5146675"/>
              <a:ext cx="353832" cy="353832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45957" y="3900869"/>
            <a:ext cx="229600" cy="229600"/>
            <a:chOff x="3348740" y="4138863"/>
            <a:chExt cx="229600" cy="229600"/>
          </a:xfrm>
        </p:grpSpPr>
        <p:sp>
          <p:nvSpPr>
            <p:cNvPr id="95" name="Rounded Rectangle 94"/>
            <p:cNvSpPr/>
            <p:nvPr/>
          </p:nvSpPr>
          <p:spPr>
            <a:xfrm>
              <a:off x="3348740" y="4138863"/>
              <a:ext cx="229600" cy="229600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6" name="Group 1216"/>
            <p:cNvGrpSpPr>
              <a:grpSpLocks/>
            </p:cNvGrpSpPr>
            <p:nvPr/>
          </p:nvGrpSpPr>
          <p:grpSpPr bwMode="auto">
            <a:xfrm>
              <a:off x="3416337" y="4197351"/>
              <a:ext cx="101582" cy="101580"/>
              <a:chOff x="8400256" y="3573016"/>
              <a:chExt cx="423863" cy="422275"/>
            </a:xfrm>
            <a:solidFill>
              <a:schemeClr val="tx1"/>
            </a:solidFill>
          </p:grpSpPr>
          <p:sp>
            <p:nvSpPr>
              <p:cNvPr id="97" name="Oval 315"/>
              <p:cNvSpPr>
                <a:spLocks noChangeArrowheads="1"/>
              </p:cNvSpPr>
              <p:nvPr/>
            </p:nvSpPr>
            <p:spPr bwMode="auto">
              <a:xfrm>
                <a:off x="8400256" y="3573016"/>
                <a:ext cx="103188" cy="101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eaLnBrk="1" hangingPunct="1"/>
                <a:endParaRPr lang="en-AU" altLang="x-none" dirty="0"/>
              </a:p>
            </p:txBody>
          </p:sp>
          <p:sp>
            <p:nvSpPr>
              <p:cNvPr id="98" name="Rectangle 316"/>
              <p:cNvSpPr>
                <a:spLocks noChangeArrowheads="1"/>
              </p:cNvSpPr>
              <p:nvPr/>
            </p:nvSpPr>
            <p:spPr bwMode="auto">
              <a:xfrm>
                <a:off x="8408194" y="3714304"/>
                <a:ext cx="87313" cy="280987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eaLnBrk="1" hangingPunct="1"/>
                <a:endParaRPr lang="en-AU" altLang="x-none" dirty="0"/>
              </a:p>
            </p:txBody>
          </p:sp>
          <p:sp>
            <p:nvSpPr>
              <p:cNvPr id="99" name="Freeform 317"/>
              <p:cNvSpPr>
                <a:spLocks/>
              </p:cNvSpPr>
              <p:nvPr/>
            </p:nvSpPr>
            <p:spPr bwMode="auto">
              <a:xfrm>
                <a:off x="8551069" y="3706366"/>
                <a:ext cx="273050" cy="288925"/>
              </a:xfrm>
              <a:custGeom>
                <a:avLst/>
                <a:gdLst>
                  <a:gd name="T0" fmla="*/ 232890753 w 196"/>
                  <a:gd name="T1" fmla="*/ 0 h 207"/>
                  <a:gd name="T2" fmla="*/ 118386679 w 196"/>
                  <a:gd name="T3" fmla="*/ 62342199 h 207"/>
                  <a:gd name="T4" fmla="*/ 116446073 w 196"/>
                  <a:gd name="T5" fmla="*/ 62342199 h 207"/>
                  <a:gd name="T6" fmla="*/ 116446073 w 196"/>
                  <a:gd name="T7" fmla="*/ 9741099 h 207"/>
                  <a:gd name="T8" fmla="*/ 0 w 196"/>
                  <a:gd name="T9" fmla="*/ 9741099 h 207"/>
                  <a:gd name="T10" fmla="*/ 0 w 196"/>
                  <a:gd name="T11" fmla="*/ 403273699 h 207"/>
                  <a:gd name="T12" fmla="*/ 122267889 w 196"/>
                  <a:gd name="T13" fmla="*/ 403273699 h 207"/>
                  <a:gd name="T14" fmla="*/ 122267889 w 196"/>
                  <a:gd name="T15" fmla="*/ 208455898 h 207"/>
                  <a:gd name="T16" fmla="*/ 194075860 w 196"/>
                  <a:gd name="T17" fmla="*/ 107150698 h 207"/>
                  <a:gd name="T18" fmla="*/ 258121409 w 196"/>
                  <a:gd name="T19" fmla="*/ 212351500 h 207"/>
                  <a:gd name="T20" fmla="*/ 258121409 w 196"/>
                  <a:gd name="T21" fmla="*/ 403273699 h 207"/>
                  <a:gd name="T22" fmla="*/ 380389298 w 196"/>
                  <a:gd name="T23" fmla="*/ 403273699 h 207"/>
                  <a:gd name="T24" fmla="*/ 380389298 w 196"/>
                  <a:gd name="T25" fmla="*/ 187025200 h 207"/>
                  <a:gd name="T26" fmla="*/ 232890753 w 196"/>
                  <a:gd name="T27" fmla="*/ 0 h 20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96" h="207">
                    <a:moveTo>
                      <a:pt x="120" y="0"/>
                    </a:moveTo>
                    <a:cubicBezTo>
                      <a:pt x="90" y="0"/>
                      <a:pt x="69" y="16"/>
                      <a:pt x="61" y="32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63" y="207"/>
                      <a:pt x="63" y="207"/>
                      <a:pt x="63" y="207"/>
                    </a:cubicBezTo>
                    <a:cubicBezTo>
                      <a:pt x="63" y="107"/>
                      <a:pt x="63" y="107"/>
                      <a:pt x="63" y="107"/>
                    </a:cubicBezTo>
                    <a:cubicBezTo>
                      <a:pt x="63" y="81"/>
                      <a:pt x="68" y="55"/>
                      <a:pt x="100" y="55"/>
                    </a:cubicBezTo>
                    <a:cubicBezTo>
                      <a:pt x="133" y="55"/>
                      <a:pt x="133" y="85"/>
                      <a:pt x="133" y="109"/>
                    </a:cubicBezTo>
                    <a:cubicBezTo>
                      <a:pt x="133" y="207"/>
                      <a:pt x="133" y="207"/>
                      <a:pt x="133" y="207"/>
                    </a:cubicBezTo>
                    <a:cubicBezTo>
                      <a:pt x="196" y="207"/>
                      <a:pt x="196" y="207"/>
                      <a:pt x="196" y="207"/>
                    </a:cubicBezTo>
                    <a:cubicBezTo>
                      <a:pt x="196" y="96"/>
                      <a:pt x="196" y="96"/>
                      <a:pt x="196" y="96"/>
                    </a:cubicBezTo>
                    <a:cubicBezTo>
                      <a:pt x="196" y="42"/>
                      <a:pt x="184" y="0"/>
                      <a:pt x="120" y="0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971902" y="2134004"/>
            <a:ext cx="2833895" cy="594513"/>
          </a:xfrm>
        </p:spPr>
        <p:txBody>
          <a:bodyPr/>
          <a:lstStyle/>
          <a:p>
            <a:r>
              <a:rPr lang="en-US" dirty="0"/>
              <a:t>Texas A&amp;M - MS in Analytics</a:t>
            </a:r>
          </a:p>
          <a:p>
            <a:r>
              <a:rPr lang="en-US" dirty="0"/>
              <a:t>LSU - BS in Spatial Analysis</a:t>
            </a:r>
          </a:p>
          <a:p>
            <a:endParaRPr lang="en-US" dirty="0"/>
          </a:p>
        </p:txBody>
      </p:sp>
      <p:sp>
        <p:nvSpPr>
          <p:cNvPr id="35" name="Text Placeholder 154"/>
          <p:cNvSpPr>
            <a:spLocks noGrp="1"/>
          </p:cNvSpPr>
          <p:nvPr>
            <p:ph type="body" sz="quarter" idx="16"/>
          </p:nvPr>
        </p:nvSpPr>
        <p:spPr>
          <a:xfrm>
            <a:off x="5986738" y="2729191"/>
            <a:ext cx="2833895" cy="268836"/>
          </a:xfrm>
        </p:spPr>
        <p:txBody>
          <a:bodyPr/>
          <a:lstStyle/>
          <a:p>
            <a:r>
              <a:rPr lang="en-US" dirty="0">
                <a:cs typeface="Segoe UI"/>
              </a:rPr>
              <a:t>Semi-Pro Photographer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986738" y="2998500"/>
            <a:ext cx="2833895" cy="325677"/>
          </a:xfrm>
        </p:spPr>
        <p:txBody>
          <a:bodyPr/>
          <a:lstStyle/>
          <a:p>
            <a:r>
              <a:rPr lang="en-US" dirty="0">
                <a:cs typeface="Segoe UI"/>
                <a:hlinkClick r:id="rId3"/>
              </a:rPr>
              <a:t>http://jamey.photos</a:t>
            </a:r>
            <a:endParaRPr lang="en-US" dirty="0"/>
          </a:p>
        </p:txBody>
      </p:sp>
      <p:sp>
        <p:nvSpPr>
          <p:cNvPr id="39" name="Text Placeholder 154"/>
          <p:cNvSpPr>
            <a:spLocks noGrp="1"/>
          </p:cNvSpPr>
          <p:nvPr>
            <p:ph type="body" sz="quarter" idx="16"/>
          </p:nvPr>
        </p:nvSpPr>
        <p:spPr>
          <a:xfrm>
            <a:off x="5971902" y="3333097"/>
            <a:ext cx="2833895" cy="268836"/>
          </a:xfrm>
        </p:spPr>
        <p:txBody>
          <a:bodyPr/>
          <a:lstStyle/>
          <a:p>
            <a:r>
              <a:rPr lang="en-US" dirty="0"/>
              <a:t>Blog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971902" y="3602406"/>
            <a:ext cx="2833895" cy="594513"/>
          </a:xfrm>
        </p:spPr>
        <p:txBody>
          <a:bodyPr/>
          <a:lstStyle/>
          <a:p>
            <a:r>
              <a:rPr lang="en-US" dirty="0">
                <a:cs typeface="Segoe UI"/>
                <a:hlinkClick r:id="rId4"/>
              </a:rPr>
              <a:t>http://STATCowboy.com</a:t>
            </a:r>
            <a:r>
              <a:rPr lang="en-US" dirty="0">
                <a:cs typeface="Segoe UI"/>
              </a:rPr>
              <a:t> </a:t>
            </a:r>
            <a:endParaRPr lang="en-US" dirty="0"/>
          </a:p>
        </p:txBody>
      </p:sp>
      <p:sp>
        <p:nvSpPr>
          <p:cNvPr id="24" name="Text Placeholder 154">
            <a:extLst>
              <a:ext uri="{FF2B5EF4-FFF2-40B4-BE49-F238E27FC236}">
                <a16:creationId xmlns:a16="http://schemas.microsoft.com/office/drawing/2014/main" id="{33FE07B7-1FA7-437C-93E9-63CCF2152B10}"/>
              </a:ext>
            </a:extLst>
          </p:cNvPr>
          <p:cNvSpPr txBox="1">
            <a:spLocks/>
          </p:cNvSpPr>
          <p:nvPr/>
        </p:nvSpPr>
        <p:spPr>
          <a:xfrm>
            <a:off x="5971902" y="3937677"/>
            <a:ext cx="2833895" cy="2688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Code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0277C7EA-5134-4ADD-90D1-1111B90D7EBA}"/>
              </a:ext>
            </a:extLst>
          </p:cNvPr>
          <p:cNvSpPr txBox="1">
            <a:spLocks/>
          </p:cNvSpPr>
          <p:nvPr/>
        </p:nvSpPr>
        <p:spPr>
          <a:xfrm>
            <a:off x="5971902" y="4206986"/>
            <a:ext cx="2833895" cy="594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cs typeface="Segoe UI"/>
                <a:hlinkClick r:id="rId5"/>
              </a:rPr>
              <a:t>https://github.com/STATCowboy/SnakeCharmer-Intro</a:t>
            </a:r>
            <a:endParaRPr lang="en-US" sz="800" dirty="0">
              <a:cs typeface="Segoe UI"/>
            </a:endParaRPr>
          </a:p>
          <a:p>
            <a:endParaRPr lang="en-US" sz="800" dirty="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5155126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Simple Function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nsolas"/>
              </a:rPr>
              <a:t># NOTE: non-default parameters must be first!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def greetSummit(year, name=None):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    if name is not None: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        print('Welcome to PASS Summit ', year, ', ', name, '!', sep='')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    else: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        print('Welcome to PASS Summit ', year, '!', sep='')</a:t>
            </a:r>
          </a:p>
          <a:p>
            <a:endParaRPr lang="en-US" dirty="0">
              <a:solidFill>
                <a:schemeClr val="tx1"/>
              </a:solidFill>
              <a:latin typeface="Consolas"/>
            </a:endParaRP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greetSummit(2017)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greetSummit(2017, 'Jamey')</a:t>
            </a:r>
          </a:p>
        </p:txBody>
      </p:sp>
    </p:spTree>
    <p:extLst>
      <p:ext uri="{BB962C8B-B14F-4D97-AF65-F5344CB8AC3E}">
        <p14:creationId xmlns:p14="http://schemas.microsoft.com/office/powerpoint/2010/main" val="19602369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34374" y="1555750"/>
            <a:ext cx="4445659" cy="1228071"/>
          </a:xfrm>
        </p:spPr>
        <p:txBody>
          <a:bodyPr/>
          <a:lstStyle/>
          <a:p>
            <a:r>
              <a:rPr lang="en-US" dirty="0"/>
              <a:t>Control Flows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544577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pip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1244772"/>
          </a:xfrm>
        </p:spPr>
        <p:txBody>
          <a:bodyPr/>
          <a:lstStyle/>
          <a:p>
            <a:r>
              <a:rPr lang="en-US" dirty="0"/>
              <a:t>PyPA recommended tool for installing Python packages</a:t>
            </a:r>
          </a:p>
          <a:p>
            <a:r>
              <a:rPr lang="en-US" dirty="0"/>
              <a:t>Some packages are not in the conda repository (e.g. latest tensorflow packages)</a:t>
            </a:r>
          </a:p>
          <a:p>
            <a:endParaRPr lang="en-US" sz="1400" dirty="0"/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pip install --ignore-installed --upgrade tensorflow-gpu </a:t>
            </a:r>
          </a:p>
        </p:txBody>
      </p:sp>
      <p:sp>
        <p:nvSpPr>
          <p:cNvPr id="5" name="Content Placeholder 45">
            <a:extLst>
              <a:ext uri="{FF2B5EF4-FFF2-40B4-BE49-F238E27FC236}">
                <a16:creationId xmlns:a16="http://schemas.microsoft.com/office/drawing/2014/main" id="{F7B8FBDD-B6FC-4447-ABA3-D23FBBA41504}"/>
              </a:ext>
            </a:extLst>
          </p:cNvPr>
          <p:cNvSpPr txBox="1">
            <a:spLocks/>
          </p:cNvSpPr>
          <p:nvPr/>
        </p:nvSpPr>
        <p:spPr>
          <a:xfrm>
            <a:off x="457200" y="3367619"/>
            <a:ext cx="8261350" cy="4483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2800" b="0" i="0" kern="1200">
                <a:solidFill>
                  <a:schemeClr val="accent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conda</a:t>
            </a:r>
          </a:p>
        </p:txBody>
      </p:sp>
      <p:sp>
        <p:nvSpPr>
          <p:cNvPr id="6" name="Content Placeholder 46">
            <a:extLst>
              <a:ext uri="{FF2B5EF4-FFF2-40B4-BE49-F238E27FC236}">
                <a16:creationId xmlns:a16="http://schemas.microsoft.com/office/drawing/2014/main" id="{85E45519-1191-4D95-B0D3-C564D1817BD0}"/>
              </a:ext>
            </a:extLst>
          </p:cNvPr>
          <p:cNvSpPr txBox="1">
            <a:spLocks/>
          </p:cNvSpPr>
          <p:nvPr/>
        </p:nvSpPr>
        <p:spPr>
          <a:xfrm>
            <a:off x="457200" y="3814505"/>
            <a:ext cx="8261350" cy="91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Anaconda Distribution package manager (Use conda if using Anaconda)</a:t>
            </a:r>
          </a:p>
          <a:p>
            <a:endParaRPr lang="en-US" sz="1400" dirty="0"/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conda install pyodbc</a:t>
            </a:r>
          </a:p>
        </p:txBody>
      </p:sp>
    </p:spTree>
    <p:extLst>
      <p:ext uri="{BB962C8B-B14F-4D97-AF65-F5344CB8AC3E}">
        <p14:creationId xmlns:p14="http://schemas.microsoft.com/office/powerpoint/2010/main" val="32270358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Import Module from Package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2630772"/>
          </a:xfrm>
        </p:spPr>
        <p:txBody>
          <a:bodyPr/>
          <a:lstStyle/>
          <a:p>
            <a:r>
              <a:rPr lang="en-US" dirty="0"/>
              <a:t>Import sys and show Python version/distribution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import sys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sys.version</a:t>
            </a:r>
          </a:p>
          <a:p>
            <a:endParaRPr lang="en-US" sz="1400" dirty="0">
              <a:solidFill>
                <a:schemeClr val="tx1"/>
              </a:solidFill>
              <a:latin typeface="Consolas"/>
            </a:endParaRPr>
          </a:p>
          <a:p>
            <a:r>
              <a:rPr lang="en-US" dirty="0"/>
              <a:t>PYODBC/Pandas Example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import pyodbc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import pandas.io.sql as psql</a:t>
            </a:r>
          </a:p>
        </p:txBody>
      </p:sp>
    </p:spTree>
    <p:extLst>
      <p:ext uri="{BB962C8B-B14F-4D97-AF65-F5344CB8AC3E}">
        <p14:creationId xmlns:p14="http://schemas.microsoft.com/office/powerpoint/2010/main" val="5715564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Popular Packages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ACBF97A-74A4-4771-BE46-ADDD2A6A6E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872252"/>
              </p:ext>
            </p:extLst>
          </p:nvPr>
        </p:nvGraphicFramePr>
        <p:xfrm>
          <a:off x="457200" y="2127096"/>
          <a:ext cx="6577200" cy="266420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293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644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chemeClr val="accent1"/>
                          </a:solidFill>
                          <a:latin typeface="+mn-lt"/>
                          <a:cs typeface="Segoe"/>
                        </a:rPr>
                        <a:t>PACKAGE</a:t>
                      </a:r>
                    </a:p>
                  </a:txBody>
                  <a:tcPr marT="34290" marB="3429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accent1"/>
                          </a:solidFill>
                          <a:latin typeface="+mn-lt"/>
                          <a:cs typeface="Segoe"/>
                        </a:rPr>
                        <a:t>DETAILS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644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pandas</a:t>
                      </a:r>
                    </a:p>
                  </a:txBody>
                  <a:tcPr marT="34290" marB="3429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High performance, easy use data structures and analysis (DataFrames)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644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err="1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pyodbc</a:t>
                      </a:r>
                      <a:endParaRPr lang="en-US" sz="1200" b="0" dirty="0">
                        <a:solidFill>
                          <a:srgbClr val="595959"/>
                        </a:solidFill>
                        <a:latin typeface="+mn-lt"/>
                        <a:cs typeface="Segoe"/>
                      </a:endParaRPr>
                    </a:p>
                  </a:txBody>
                  <a:tcPr marT="34290" marB="3429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Open Source Python Module for ODBC data sources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644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err="1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matplotlib</a:t>
                      </a:r>
                      <a:endParaRPr lang="en-US" sz="1200" b="0" dirty="0">
                        <a:solidFill>
                          <a:srgbClr val="595959"/>
                        </a:solidFill>
                        <a:latin typeface="+mn-lt"/>
                        <a:cs typeface="Segoe"/>
                      </a:endParaRPr>
                    </a:p>
                  </a:txBody>
                  <a:tcPr marT="34290" marB="3429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2D Plotting library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644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err="1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scikit</a:t>
                      </a:r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-learn</a:t>
                      </a:r>
                    </a:p>
                  </a:txBody>
                  <a:tcPr marT="34290" marB="3429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Simple tool for data mining and data analysis / statistics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644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err="1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numpy</a:t>
                      </a:r>
                      <a:endParaRPr lang="en-US" sz="1200" b="0" dirty="0">
                        <a:solidFill>
                          <a:srgbClr val="595959"/>
                        </a:solidFill>
                        <a:latin typeface="+mn-lt"/>
                        <a:cs typeface="Segoe"/>
                      </a:endParaRPr>
                    </a:p>
                  </a:txBody>
                  <a:tcPr marT="34290" marB="3429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N-dimensional arrays, linear algebra, random numbers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389678"/>
                  </a:ext>
                </a:extLst>
              </a:tr>
              <a:tr h="371644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SciPy</a:t>
                      </a:r>
                    </a:p>
                  </a:txBody>
                  <a:tcPr marT="34290" marB="3429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Math, Stats, Science and Engineering package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211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16589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34374" y="1555750"/>
            <a:ext cx="4445659" cy="1228071"/>
          </a:xfrm>
        </p:spPr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410530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and Microsoft SQL Server 2017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sp_execute_external_script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2810948"/>
          </a:xfrm>
        </p:spPr>
        <p:txBody>
          <a:bodyPr/>
          <a:lstStyle/>
          <a:p>
            <a:r>
              <a:rPr lang="en-US" dirty="0"/>
              <a:t>Executes Python via T-SQL in MSSQL 2017</a:t>
            </a:r>
          </a:p>
          <a:p>
            <a:r>
              <a:rPr lang="en-US" dirty="0"/>
              <a:t>Install Machine Learning Services (In-Database)</a:t>
            </a:r>
          </a:p>
          <a:p>
            <a:r>
              <a:rPr lang="en-US" dirty="0"/>
              <a:t>Anaconda Distribution installed with MLS</a:t>
            </a:r>
          </a:p>
          <a:p>
            <a:r>
              <a:rPr lang="en-US" dirty="0"/>
              <a:t>New </a:t>
            </a:r>
            <a:r>
              <a:rPr lang="en-US" dirty="0">
                <a:hlinkClick r:id="rId2"/>
              </a:rPr>
              <a:t>revoscalepy</a:t>
            </a:r>
            <a:r>
              <a:rPr lang="en-US" dirty="0"/>
              <a:t> library – scale and performance</a:t>
            </a:r>
          </a:p>
          <a:p>
            <a:r>
              <a:rPr lang="en-US" dirty="0"/>
              <a:t>Executes outside the SQL Server process</a:t>
            </a:r>
          </a:p>
          <a:p>
            <a:r>
              <a:rPr lang="en-US" dirty="0"/>
              <a:t>Data returned as a pandas data frame</a:t>
            </a:r>
          </a:p>
          <a:p>
            <a:r>
              <a:rPr lang="en-US" dirty="0"/>
              <a:t>Also, supports R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2E9CC6-8084-476D-AACC-187D19D1F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693" y="1144617"/>
            <a:ext cx="3657237" cy="36183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321185-0978-45AA-BE13-57C87A128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5247" y="3939433"/>
            <a:ext cx="2343105" cy="89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6907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and Azure Machine Learning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Execute Python Script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B30554EA-74EC-400E-9682-38AF729DEF0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167368" y="1008642"/>
            <a:ext cx="4273782" cy="36970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4BEE9A-64BA-44B6-B2F6-68CECF87C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381" y="2142000"/>
            <a:ext cx="2248824" cy="25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8732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34374" y="1555750"/>
            <a:ext cx="4445659" cy="1228071"/>
          </a:xfrm>
        </p:spPr>
        <p:txBody>
          <a:bodyPr/>
          <a:lstStyle/>
          <a:p>
            <a:r>
              <a:rPr lang="en-US" dirty="0"/>
              <a:t>MS &amp; Python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286375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34374" y="1555750"/>
            <a:ext cx="4445659" cy="1228071"/>
          </a:xfrm>
        </p:spPr>
        <p:txBody>
          <a:bodyPr/>
          <a:lstStyle/>
          <a:p>
            <a:r>
              <a:rPr lang="en-US" dirty="0"/>
              <a:t>Data Science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7756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57200" y="1169100"/>
            <a:ext cx="8242300" cy="3621385"/>
          </a:xfrm>
        </p:spPr>
        <p:txBody>
          <a:bodyPr/>
          <a:lstStyle/>
          <a:p>
            <a:r>
              <a:rPr lang="en-US" dirty="0"/>
              <a:t>Introduction to Python</a:t>
            </a:r>
          </a:p>
          <a:p>
            <a:r>
              <a:rPr lang="en-US" dirty="0"/>
              <a:t>Anaconda / IDEs</a:t>
            </a:r>
          </a:p>
          <a:p>
            <a:r>
              <a:rPr lang="en-US" dirty="0"/>
              <a:t>Comments, Numbers and Strings</a:t>
            </a:r>
          </a:p>
          <a:p>
            <a:r>
              <a:rPr lang="en-US" dirty="0"/>
              <a:t>Lists, Tuples and Dictionaries</a:t>
            </a:r>
          </a:p>
          <a:p>
            <a:r>
              <a:rPr lang="en-US" dirty="0"/>
              <a:t>Pandas</a:t>
            </a:r>
          </a:p>
          <a:p>
            <a:r>
              <a:rPr lang="en-US" dirty="0"/>
              <a:t>Control Flows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Packages</a:t>
            </a:r>
          </a:p>
          <a:p>
            <a:r>
              <a:rPr lang="en-US" dirty="0"/>
              <a:t>Python and Microsoft</a:t>
            </a:r>
          </a:p>
          <a:p>
            <a:r>
              <a:rPr lang="en-US" dirty="0"/>
              <a:t>Demos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387" y="1938389"/>
            <a:ext cx="4025413" cy="13596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17527" y="3182638"/>
            <a:ext cx="29131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Source: https://www.python.org/community/logos/</a:t>
            </a:r>
          </a:p>
        </p:txBody>
      </p:sp>
    </p:spTree>
    <p:extLst>
      <p:ext uri="{BB962C8B-B14F-4D97-AF65-F5344CB8AC3E}">
        <p14:creationId xmlns:p14="http://schemas.microsoft.com/office/powerpoint/2010/main" val="247442107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Python Docs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https://docs.python.org/3/reference/introduction.html</a:t>
            </a:r>
            <a:r>
              <a:rPr lang="en-US" dirty="0"/>
              <a:t> </a:t>
            </a:r>
          </a:p>
        </p:txBody>
      </p:sp>
      <p:sp>
        <p:nvSpPr>
          <p:cNvPr id="5" name="Content Placeholder 45">
            <a:extLst>
              <a:ext uri="{FF2B5EF4-FFF2-40B4-BE49-F238E27FC236}">
                <a16:creationId xmlns:a16="http://schemas.microsoft.com/office/drawing/2014/main" id="{C62CF10E-C07E-4265-8DA1-F6DA48597877}"/>
              </a:ext>
            </a:extLst>
          </p:cNvPr>
          <p:cNvSpPr txBox="1">
            <a:spLocks/>
          </p:cNvSpPr>
          <p:nvPr/>
        </p:nvSpPr>
        <p:spPr>
          <a:xfrm>
            <a:off x="425450" y="2581841"/>
            <a:ext cx="8261350" cy="4483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2800" b="0" i="0" kern="1200">
                <a:solidFill>
                  <a:schemeClr val="accent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Coursera</a:t>
            </a:r>
          </a:p>
        </p:txBody>
      </p:sp>
      <p:sp>
        <p:nvSpPr>
          <p:cNvPr id="6" name="Content Placeholder 46">
            <a:extLst>
              <a:ext uri="{FF2B5EF4-FFF2-40B4-BE49-F238E27FC236}">
                <a16:creationId xmlns:a16="http://schemas.microsoft.com/office/drawing/2014/main" id="{30AC6F54-0184-4052-8C4C-6F0600789536}"/>
              </a:ext>
            </a:extLst>
          </p:cNvPr>
          <p:cNvSpPr txBox="1">
            <a:spLocks/>
          </p:cNvSpPr>
          <p:nvPr/>
        </p:nvSpPr>
        <p:spPr>
          <a:xfrm>
            <a:off x="425450" y="3028728"/>
            <a:ext cx="8261350" cy="407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3"/>
              </a:rPr>
              <a:t>https://www.coursera.org/specializations/python</a:t>
            </a:r>
            <a:r>
              <a:rPr lang="en-US" dirty="0"/>
              <a:t> </a:t>
            </a:r>
          </a:p>
        </p:txBody>
      </p:sp>
      <p:sp>
        <p:nvSpPr>
          <p:cNvPr id="7" name="Content Placeholder 45">
            <a:extLst>
              <a:ext uri="{FF2B5EF4-FFF2-40B4-BE49-F238E27FC236}">
                <a16:creationId xmlns:a16="http://schemas.microsoft.com/office/drawing/2014/main" id="{3F3A2AB6-D863-402D-8E1C-65DC4BF22A47}"/>
              </a:ext>
            </a:extLst>
          </p:cNvPr>
          <p:cNvSpPr txBox="1">
            <a:spLocks/>
          </p:cNvSpPr>
          <p:nvPr/>
        </p:nvSpPr>
        <p:spPr>
          <a:xfrm>
            <a:off x="425450" y="3658541"/>
            <a:ext cx="8261350" cy="4483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2800" b="0" i="0" kern="1200">
                <a:solidFill>
                  <a:schemeClr val="accent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MS Academy</a:t>
            </a:r>
          </a:p>
        </p:txBody>
      </p:sp>
      <p:sp>
        <p:nvSpPr>
          <p:cNvPr id="8" name="Content Placeholder 46">
            <a:extLst>
              <a:ext uri="{FF2B5EF4-FFF2-40B4-BE49-F238E27FC236}">
                <a16:creationId xmlns:a16="http://schemas.microsoft.com/office/drawing/2014/main" id="{30593253-29FA-4968-B192-345F18CC0B7B}"/>
              </a:ext>
            </a:extLst>
          </p:cNvPr>
          <p:cNvSpPr txBox="1">
            <a:spLocks/>
          </p:cNvSpPr>
          <p:nvPr/>
        </p:nvSpPr>
        <p:spPr>
          <a:xfrm>
            <a:off x="425450" y="4105428"/>
            <a:ext cx="8261350" cy="407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4"/>
              </a:rPr>
              <a:t>https://academy.microsoft.com/en-us/professional-program/tracks/data-science/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55131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The Hitchhiker’s Guide to Python!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http://docs.python-guide.org/en/latest/</a:t>
            </a:r>
            <a:r>
              <a:rPr lang="en-US" dirty="0"/>
              <a:t> </a:t>
            </a:r>
          </a:p>
        </p:txBody>
      </p:sp>
      <p:sp>
        <p:nvSpPr>
          <p:cNvPr id="5" name="Content Placeholder 45">
            <a:extLst>
              <a:ext uri="{FF2B5EF4-FFF2-40B4-BE49-F238E27FC236}">
                <a16:creationId xmlns:a16="http://schemas.microsoft.com/office/drawing/2014/main" id="{C62CF10E-C07E-4265-8DA1-F6DA48597877}"/>
              </a:ext>
            </a:extLst>
          </p:cNvPr>
          <p:cNvSpPr txBox="1">
            <a:spLocks/>
          </p:cNvSpPr>
          <p:nvPr/>
        </p:nvSpPr>
        <p:spPr>
          <a:xfrm>
            <a:off x="425450" y="2581841"/>
            <a:ext cx="8261350" cy="4483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2800" b="0" i="0" kern="1200">
                <a:solidFill>
                  <a:schemeClr val="accent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Code Academy</a:t>
            </a:r>
          </a:p>
        </p:txBody>
      </p:sp>
      <p:sp>
        <p:nvSpPr>
          <p:cNvPr id="6" name="Content Placeholder 46">
            <a:extLst>
              <a:ext uri="{FF2B5EF4-FFF2-40B4-BE49-F238E27FC236}">
                <a16:creationId xmlns:a16="http://schemas.microsoft.com/office/drawing/2014/main" id="{30AC6F54-0184-4052-8C4C-6F0600789536}"/>
              </a:ext>
            </a:extLst>
          </p:cNvPr>
          <p:cNvSpPr txBox="1">
            <a:spLocks/>
          </p:cNvSpPr>
          <p:nvPr/>
        </p:nvSpPr>
        <p:spPr>
          <a:xfrm>
            <a:off x="425450" y="3028728"/>
            <a:ext cx="8261350" cy="407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3"/>
              </a:rPr>
              <a:t>https://www.codecademy.com/en/tracks/python</a:t>
            </a:r>
            <a:r>
              <a:rPr lang="en-US" dirty="0"/>
              <a:t>  </a:t>
            </a:r>
          </a:p>
        </p:txBody>
      </p:sp>
      <p:sp>
        <p:nvSpPr>
          <p:cNvPr id="7" name="Content Placeholder 45">
            <a:extLst>
              <a:ext uri="{FF2B5EF4-FFF2-40B4-BE49-F238E27FC236}">
                <a16:creationId xmlns:a16="http://schemas.microsoft.com/office/drawing/2014/main" id="{3F3A2AB6-D863-402D-8E1C-65DC4BF22A47}"/>
              </a:ext>
            </a:extLst>
          </p:cNvPr>
          <p:cNvSpPr txBox="1">
            <a:spLocks/>
          </p:cNvSpPr>
          <p:nvPr/>
        </p:nvSpPr>
        <p:spPr>
          <a:xfrm>
            <a:off x="425450" y="3658541"/>
            <a:ext cx="8261350" cy="4483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2800" b="0" i="0" kern="1200">
                <a:solidFill>
                  <a:schemeClr val="accent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Google</a:t>
            </a:r>
          </a:p>
        </p:txBody>
      </p:sp>
      <p:sp>
        <p:nvSpPr>
          <p:cNvPr id="8" name="Content Placeholder 46">
            <a:extLst>
              <a:ext uri="{FF2B5EF4-FFF2-40B4-BE49-F238E27FC236}">
                <a16:creationId xmlns:a16="http://schemas.microsoft.com/office/drawing/2014/main" id="{30593253-29FA-4968-B192-345F18CC0B7B}"/>
              </a:ext>
            </a:extLst>
          </p:cNvPr>
          <p:cNvSpPr txBox="1">
            <a:spLocks/>
          </p:cNvSpPr>
          <p:nvPr/>
        </p:nvSpPr>
        <p:spPr>
          <a:xfrm>
            <a:off x="425450" y="4105428"/>
            <a:ext cx="8261350" cy="407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4"/>
              </a:rPr>
              <a:t>https://developers.google.com/edu/python/?hl=en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614466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058315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Jamey Johnston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jj@jameyj.com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@STATCowboy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420258" y="3267111"/>
            <a:ext cx="229600" cy="229600"/>
            <a:chOff x="5748554" y="5146675"/>
            <a:chExt cx="353832" cy="353832"/>
          </a:xfrm>
        </p:grpSpPr>
        <p:sp>
          <p:nvSpPr>
            <p:cNvPr id="12" name="Freeform 383"/>
            <p:cNvSpPr>
              <a:spLocks/>
            </p:cNvSpPr>
            <p:nvPr/>
          </p:nvSpPr>
          <p:spPr bwMode="auto">
            <a:xfrm>
              <a:off x="5852152" y="5257800"/>
              <a:ext cx="159336" cy="137932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748554" y="5146675"/>
              <a:ext cx="353832" cy="353832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5411896" y="3267111"/>
            <a:ext cx="229600" cy="229600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77"/>
          <p:cNvSpPr>
            <a:spLocks noEditPoints="1"/>
          </p:cNvSpPr>
          <p:nvPr/>
        </p:nvSpPr>
        <p:spPr bwMode="auto">
          <a:xfrm>
            <a:off x="5475078" y="3347294"/>
            <a:ext cx="110250" cy="75652"/>
          </a:xfrm>
          <a:custGeom>
            <a:avLst/>
            <a:gdLst>
              <a:gd name="T0" fmla="*/ 638267519 w 216"/>
              <a:gd name="T1" fmla="*/ 0 h 149"/>
              <a:gd name="T2" fmla="*/ 27751602 w 216"/>
              <a:gd name="T3" fmla="*/ 0 h 149"/>
              <a:gd name="T4" fmla="*/ 0 w 216"/>
              <a:gd name="T5" fmla="*/ 27555164 h 149"/>
              <a:gd name="T6" fmla="*/ 0 w 216"/>
              <a:gd name="T7" fmla="*/ 428642686 h 149"/>
              <a:gd name="T8" fmla="*/ 27751602 w 216"/>
              <a:gd name="T9" fmla="*/ 456197851 h 149"/>
              <a:gd name="T10" fmla="*/ 638267519 w 216"/>
              <a:gd name="T11" fmla="*/ 456197851 h 149"/>
              <a:gd name="T12" fmla="*/ 666017365 w 216"/>
              <a:gd name="T13" fmla="*/ 428642686 h 149"/>
              <a:gd name="T14" fmla="*/ 666017365 w 216"/>
              <a:gd name="T15" fmla="*/ 27555164 h 149"/>
              <a:gd name="T16" fmla="*/ 638267519 w 216"/>
              <a:gd name="T17" fmla="*/ 0 h 149"/>
              <a:gd name="T18" fmla="*/ 434761628 w 216"/>
              <a:gd name="T19" fmla="*/ 244938678 h 149"/>
              <a:gd name="T20" fmla="*/ 616683135 w 216"/>
              <a:gd name="T21" fmla="*/ 382716247 h 149"/>
              <a:gd name="T22" fmla="*/ 619765866 w 216"/>
              <a:gd name="T23" fmla="*/ 401087522 h 149"/>
              <a:gd name="T24" fmla="*/ 604348700 w 216"/>
              <a:gd name="T25" fmla="*/ 407210115 h 149"/>
              <a:gd name="T26" fmla="*/ 410094513 w 216"/>
              <a:gd name="T27" fmla="*/ 269432546 h 149"/>
              <a:gd name="T28" fmla="*/ 403927296 w 216"/>
              <a:gd name="T29" fmla="*/ 269432546 h 149"/>
              <a:gd name="T30" fmla="*/ 345343118 w 216"/>
              <a:gd name="T31" fmla="*/ 315358985 h 149"/>
              <a:gd name="T32" fmla="*/ 333008682 w 216"/>
              <a:gd name="T33" fmla="*/ 318420281 h 149"/>
              <a:gd name="T34" fmla="*/ 320674247 w 216"/>
              <a:gd name="T35" fmla="*/ 315358985 h 149"/>
              <a:gd name="T36" fmla="*/ 259007338 w 216"/>
              <a:gd name="T37" fmla="*/ 266371249 h 149"/>
              <a:gd name="T38" fmla="*/ 255922851 w 216"/>
              <a:gd name="T39" fmla="*/ 266371249 h 149"/>
              <a:gd name="T40" fmla="*/ 61668665 w 216"/>
              <a:gd name="T41" fmla="*/ 407210115 h 149"/>
              <a:gd name="T42" fmla="*/ 43167011 w 216"/>
              <a:gd name="T43" fmla="*/ 401087522 h 149"/>
              <a:gd name="T44" fmla="*/ 46251499 w 216"/>
              <a:gd name="T45" fmla="*/ 382716247 h 149"/>
              <a:gd name="T46" fmla="*/ 231255737 w 216"/>
              <a:gd name="T47" fmla="*/ 247999974 h 149"/>
              <a:gd name="T48" fmla="*/ 231255737 w 216"/>
              <a:gd name="T49" fmla="*/ 241877381 h 149"/>
              <a:gd name="T50" fmla="*/ 43167011 w 216"/>
              <a:gd name="T51" fmla="*/ 73481603 h 149"/>
              <a:gd name="T52" fmla="*/ 37001550 w 216"/>
              <a:gd name="T53" fmla="*/ 52049032 h 149"/>
              <a:gd name="T54" fmla="*/ 49334229 w 216"/>
              <a:gd name="T55" fmla="*/ 45926439 h 149"/>
              <a:gd name="T56" fmla="*/ 58584178 w 216"/>
              <a:gd name="T57" fmla="*/ 48987736 h 149"/>
              <a:gd name="T58" fmla="*/ 326841464 w 216"/>
              <a:gd name="T59" fmla="*/ 281679480 h 149"/>
              <a:gd name="T60" fmla="*/ 333008682 w 216"/>
              <a:gd name="T61" fmla="*/ 281679480 h 149"/>
              <a:gd name="T62" fmla="*/ 339175900 w 216"/>
              <a:gd name="T63" fmla="*/ 281679480 h 149"/>
              <a:gd name="T64" fmla="*/ 604348700 w 216"/>
              <a:gd name="T65" fmla="*/ 48987736 h 149"/>
              <a:gd name="T66" fmla="*/ 613598648 w 216"/>
              <a:gd name="T67" fmla="*/ 45926439 h 149"/>
              <a:gd name="T68" fmla="*/ 625933084 w 216"/>
              <a:gd name="T69" fmla="*/ 52049032 h 149"/>
              <a:gd name="T70" fmla="*/ 622850353 w 216"/>
              <a:gd name="T71" fmla="*/ 73481603 h 149"/>
              <a:gd name="T72" fmla="*/ 434761628 w 216"/>
              <a:gd name="T73" fmla="*/ 241877381 h 149"/>
              <a:gd name="T74" fmla="*/ 434761628 w 216"/>
              <a:gd name="T75" fmla="*/ 244938678 h 14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" h="149">
                <a:moveTo>
                  <a:pt x="207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4"/>
                  <a:pt x="4" y="149"/>
                  <a:pt x="9" y="149"/>
                </a:cubicBezTo>
                <a:cubicBezTo>
                  <a:pt x="207" y="149"/>
                  <a:pt x="207" y="149"/>
                  <a:pt x="207" y="149"/>
                </a:cubicBezTo>
                <a:cubicBezTo>
                  <a:pt x="212" y="149"/>
                  <a:pt x="216" y="144"/>
                  <a:pt x="216" y="140"/>
                </a:cubicBezTo>
                <a:cubicBezTo>
                  <a:pt x="216" y="9"/>
                  <a:pt x="216" y="9"/>
                  <a:pt x="216" y="9"/>
                </a:cubicBezTo>
                <a:cubicBezTo>
                  <a:pt x="216" y="4"/>
                  <a:pt x="212" y="0"/>
                  <a:pt x="207" y="0"/>
                </a:cubicBezTo>
                <a:close/>
                <a:moveTo>
                  <a:pt x="141" y="80"/>
                </a:moveTo>
                <a:cubicBezTo>
                  <a:pt x="157" y="92"/>
                  <a:pt x="200" y="125"/>
                  <a:pt x="200" y="125"/>
                </a:cubicBezTo>
                <a:cubicBezTo>
                  <a:pt x="202" y="126"/>
                  <a:pt x="202" y="129"/>
                  <a:pt x="201" y="131"/>
                </a:cubicBezTo>
                <a:cubicBezTo>
                  <a:pt x="200" y="133"/>
                  <a:pt x="198" y="134"/>
                  <a:pt x="196" y="133"/>
                </a:cubicBezTo>
                <a:cubicBezTo>
                  <a:pt x="196" y="133"/>
                  <a:pt x="150" y="100"/>
                  <a:pt x="133" y="88"/>
                </a:cubicBezTo>
                <a:cubicBezTo>
                  <a:pt x="132" y="87"/>
                  <a:pt x="131" y="88"/>
                  <a:pt x="131" y="88"/>
                </a:cubicBezTo>
                <a:cubicBezTo>
                  <a:pt x="112" y="103"/>
                  <a:pt x="112" y="103"/>
                  <a:pt x="112" y="103"/>
                </a:cubicBezTo>
                <a:cubicBezTo>
                  <a:pt x="111" y="104"/>
                  <a:pt x="109" y="104"/>
                  <a:pt x="108" y="104"/>
                </a:cubicBezTo>
                <a:cubicBezTo>
                  <a:pt x="106" y="104"/>
                  <a:pt x="105" y="104"/>
                  <a:pt x="104" y="103"/>
                </a:cubicBezTo>
                <a:cubicBezTo>
                  <a:pt x="84" y="87"/>
                  <a:pt x="84" y="87"/>
                  <a:pt x="84" y="87"/>
                </a:cubicBezTo>
                <a:cubicBezTo>
                  <a:pt x="84" y="87"/>
                  <a:pt x="84" y="87"/>
                  <a:pt x="83" y="87"/>
                </a:cubicBezTo>
                <a:cubicBezTo>
                  <a:pt x="66" y="99"/>
                  <a:pt x="20" y="133"/>
                  <a:pt x="20" y="133"/>
                </a:cubicBezTo>
                <a:cubicBezTo>
                  <a:pt x="18" y="134"/>
                  <a:pt x="15" y="133"/>
                  <a:pt x="14" y="131"/>
                </a:cubicBezTo>
                <a:cubicBezTo>
                  <a:pt x="13" y="129"/>
                  <a:pt x="14" y="126"/>
                  <a:pt x="15" y="125"/>
                </a:cubicBezTo>
                <a:cubicBezTo>
                  <a:pt x="15" y="125"/>
                  <a:pt x="58" y="92"/>
                  <a:pt x="75" y="81"/>
                </a:cubicBezTo>
                <a:cubicBezTo>
                  <a:pt x="76" y="80"/>
                  <a:pt x="75" y="79"/>
                  <a:pt x="75" y="79"/>
                </a:cubicBezTo>
                <a:cubicBezTo>
                  <a:pt x="14" y="24"/>
                  <a:pt x="14" y="24"/>
                  <a:pt x="14" y="24"/>
                </a:cubicBezTo>
                <a:cubicBezTo>
                  <a:pt x="12" y="23"/>
                  <a:pt x="11" y="19"/>
                  <a:pt x="12" y="17"/>
                </a:cubicBezTo>
                <a:cubicBezTo>
                  <a:pt x="13" y="16"/>
                  <a:pt x="15" y="15"/>
                  <a:pt x="16" y="15"/>
                </a:cubicBezTo>
                <a:cubicBezTo>
                  <a:pt x="17" y="15"/>
                  <a:pt x="18" y="15"/>
                  <a:pt x="19" y="16"/>
                </a:cubicBezTo>
                <a:cubicBezTo>
                  <a:pt x="106" y="92"/>
                  <a:pt x="106" y="92"/>
                  <a:pt x="106" y="92"/>
                </a:cubicBezTo>
                <a:cubicBezTo>
                  <a:pt x="106" y="92"/>
                  <a:pt x="107" y="92"/>
                  <a:pt x="108" y="92"/>
                </a:cubicBezTo>
                <a:cubicBezTo>
                  <a:pt x="109" y="92"/>
                  <a:pt x="109" y="92"/>
                  <a:pt x="110" y="92"/>
                </a:cubicBezTo>
                <a:cubicBezTo>
                  <a:pt x="196" y="16"/>
                  <a:pt x="196" y="16"/>
                  <a:pt x="196" y="16"/>
                </a:cubicBezTo>
                <a:cubicBezTo>
                  <a:pt x="197" y="15"/>
                  <a:pt x="198" y="15"/>
                  <a:pt x="199" y="15"/>
                </a:cubicBezTo>
                <a:cubicBezTo>
                  <a:pt x="201" y="15"/>
                  <a:pt x="202" y="16"/>
                  <a:pt x="203" y="17"/>
                </a:cubicBezTo>
                <a:cubicBezTo>
                  <a:pt x="205" y="19"/>
                  <a:pt x="204" y="23"/>
                  <a:pt x="202" y="24"/>
                </a:cubicBezTo>
                <a:cubicBezTo>
                  <a:pt x="141" y="79"/>
                  <a:pt x="141" y="79"/>
                  <a:pt x="141" y="79"/>
                </a:cubicBezTo>
                <a:cubicBezTo>
                  <a:pt x="141" y="79"/>
                  <a:pt x="140" y="80"/>
                  <a:pt x="141" y="8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304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Python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Why Python?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Expansive Open Source Library of Data Science Tools (Giant Ecosystem)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language for new programmers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Microsoft Support in tools like Azure Machine Learning, SQL Server 2017, Microsoft Machine Learning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code on a Raspberry Pi (Who doesn’t like Pi!)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of the most popular program languages (IEEE/GitHub ranked Python #3 in 2016)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Interpreted language, saves you time, no compilation and linking is necessary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605A655-5B2D-422C-8B5B-1F1BECC702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250" y="1330200"/>
            <a:ext cx="1104750" cy="110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728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Anaconda 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https://www.anaconda.com/download/</a:t>
            </a:r>
            <a:endParaRPr lang="en-US" dirty="0"/>
          </a:p>
          <a:p>
            <a:r>
              <a:rPr lang="en-US" dirty="0"/>
              <a:t>Download the 64-bit Python 3.6 version (still can setup Python 2.7 environments)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49AD32C-5167-4380-BFB8-FD8AA5762A2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60000" y="2921219"/>
            <a:ext cx="4824000" cy="16138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695958-9AE0-401A-8CC1-B2FD2EE7AC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67" y="687672"/>
            <a:ext cx="2710133" cy="9151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F22A2B-E4E6-47A4-B2A6-6BC0AFAA4650}"/>
              </a:ext>
            </a:extLst>
          </p:cNvPr>
          <p:cNvSpPr txBox="1"/>
          <p:nvPr/>
        </p:nvSpPr>
        <p:spPr>
          <a:xfrm>
            <a:off x="5751088" y="1347711"/>
            <a:ext cx="22252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Source: http://www.anaconda.com</a:t>
            </a:r>
          </a:p>
        </p:txBody>
      </p:sp>
    </p:spTree>
    <p:extLst>
      <p:ext uri="{BB962C8B-B14F-4D97-AF65-F5344CB8AC3E}">
        <p14:creationId xmlns:p14="http://schemas.microsoft.com/office/powerpoint/2010/main" val="3701520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Conda 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25450" y="1953495"/>
            <a:ext cx="8261350" cy="796739"/>
          </a:xfrm>
        </p:spPr>
        <p:txBody>
          <a:bodyPr/>
          <a:lstStyle/>
          <a:p>
            <a:r>
              <a:rPr lang="en-US" dirty="0"/>
              <a:t>Open Source Package Management System and Environment Management System</a:t>
            </a:r>
          </a:p>
          <a:p>
            <a:r>
              <a:rPr lang="en-US" dirty="0"/>
              <a:t>Launch the “Anaconda Prompt” as Administrator to Manage Anaconda Environment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C55A62-FBBE-4A48-A1B3-066DEDAF5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431" y="2750234"/>
            <a:ext cx="4855569" cy="209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7020"/>
      </p:ext>
    </p:extLst>
  </p:cSld>
  <p:clrMapOvr>
    <a:masterClrMapping/>
  </p:clrMapOvr>
</p:sld>
</file>

<file path=ppt/theme/theme1.xml><?xml version="1.0" encoding="utf-8"?>
<a:theme xmlns:a="http://schemas.openxmlformats.org/drawingml/2006/main" name="PASS 2013_SpeakerTemplate_16x9">
  <a:themeElements>
    <a:clrScheme name="PASS Brand Colors">
      <a:dk1>
        <a:srgbClr val="101820"/>
      </a:dk1>
      <a:lt1>
        <a:srgbClr val="6558B1"/>
      </a:lt1>
      <a:dk2>
        <a:srgbClr val="414954"/>
      </a:dk2>
      <a:lt2>
        <a:srgbClr val="FFFFFF"/>
      </a:lt2>
      <a:accent1>
        <a:srgbClr val="F9413A"/>
      </a:accent1>
      <a:accent2>
        <a:srgbClr val="AF272F"/>
      </a:accent2>
      <a:accent3>
        <a:srgbClr val="2CCCD3"/>
      </a:accent3>
      <a:accent4>
        <a:srgbClr val="007377"/>
      </a:accent4>
      <a:accent5>
        <a:srgbClr val="2E008B"/>
      </a:accent5>
      <a:accent6>
        <a:srgbClr val="6558B1"/>
      </a:accent6>
      <a:hlink>
        <a:srgbClr val="00BF6F"/>
      </a:hlink>
      <a:folHlink>
        <a:srgbClr val="00793E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PASS 2013_SpeakerTemplate_16x9.potx</Template>
  <TotalTime>2989</TotalTime>
  <Words>2258</Words>
  <Application>Microsoft Office PowerPoint</Application>
  <PresentationFormat>On-screen Show (16:9)</PresentationFormat>
  <Paragraphs>433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5" baseType="lpstr">
      <vt:lpstr>Arial</vt:lpstr>
      <vt:lpstr>Calibri</vt:lpstr>
      <vt:lpstr>Century Gothic</vt:lpstr>
      <vt:lpstr>Consolas</vt:lpstr>
      <vt:lpstr>Gill Sans</vt:lpstr>
      <vt:lpstr>Gotham Book</vt:lpstr>
      <vt:lpstr>Gotham Light</vt:lpstr>
      <vt:lpstr>Open Sans</vt:lpstr>
      <vt:lpstr>Segoe</vt:lpstr>
      <vt:lpstr>Segoe UI</vt:lpstr>
      <vt:lpstr>Segoe UI Light</vt:lpstr>
      <vt:lpstr>PASS 2013_SpeakerTemplate_16x9</vt:lpstr>
      <vt:lpstr>PowerPoint Presentation</vt:lpstr>
      <vt:lpstr>PowerPoint Presentation</vt:lpstr>
      <vt:lpstr>PowerPoint Presentation</vt:lpstr>
      <vt:lpstr>PowerPoint Presentation</vt:lpstr>
      <vt:lpstr>Jamey Johnston</vt:lpstr>
      <vt:lpstr>Agenda</vt:lpstr>
      <vt:lpstr>Introduction to Python</vt:lpstr>
      <vt:lpstr>Anaconda</vt:lpstr>
      <vt:lpstr>Anaconda</vt:lpstr>
      <vt:lpstr>Anaconda</vt:lpstr>
      <vt:lpstr>Anaconda</vt:lpstr>
      <vt:lpstr>Conda</vt:lpstr>
      <vt:lpstr>Python IDE</vt:lpstr>
      <vt:lpstr>PyCharm</vt:lpstr>
      <vt:lpstr>Jupyter Notebooks</vt:lpstr>
      <vt:lpstr>IDE / Tools</vt:lpstr>
      <vt:lpstr>Comments</vt:lpstr>
      <vt:lpstr>Numbers</vt:lpstr>
      <vt:lpstr>Strings</vt:lpstr>
      <vt:lpstr>Strings</vt:lpstr>
      <vt:lpstr>Strings</vt:lpstr>
      <vt:lpstr>Strings</vt:lpstr>
      <vt:lpstr>Strings</vt:lpstr>
      <vt:lpstr>Strings</vt:lpstr>
      <vt:lpstr>Basics</vt:lpstr>
      <vt:lpstr>Lists</vt:lpstr>
      <vt:lpstr>Lists</vt:lpstr>
      <vt:lpstr>Lists</vt:lpstr>
      <vt:lpstr>Lists</vt:lpstr>
      <vt:lpstr>Tuples</vt:lpstr>
      <vt:lpstr>Tuples</vt:lpstr>
      <vt:lpstr>Dictionaries</vt:lpstr>
      <vt:lpstr>Dictionaries</vt:lpstr>
      <vt:lpstr>Pandas</vt:lpstr>
      <vt:lpstr>Pandas</vt:lpstr>
      <vt:lpstr>Pandas</vt:lpstr>
      <vt:lpstr>Pandas</vt:lpstr>
      <vt:lpstr>Data Structure</vt:lpstr>
      <vt:lpstr>Control Flows</vt:lpstr>
      <vt:lpstr>Control Flows</vt:lpstr>
      <vt:lpstr>Control Flows</vt:lpstr>
      <vt:lpstr>Control Flows</vt:lpstr>
      <vt:lpstr>Control Flows</vt:lpstr>
      <vt:lpstr>Control Flows</vt:lpstr>
      <vt:lpstr>Control Flows</vt:lpstr>
      <vt:lpstr>Control Flows</vt:lpstr>
      <vt:lpstr>Control Flows</vt:lpstr>
      <vt:lpstr>Control Flows</vt:lpstr>
      <vt:lpstr>Control Flows</vt:lpstr>
      <vt:lpstr>Functions</vt:lpstr>
      <vt:lpstr>Control Flows</vt:lpstr>
      <vt:lpstr>Packages</vt:lpstr>
      <vt:lpstr>Packages</vt:lpstr>
      <vt:lpstr>Packages</vt:lpstr>
      <vt:lpstr>Packages</vt:lpstr>
      <vt:lpstr>Python and Microsoft SQL Server 2017</vt:lpstr>
      <vt:lpstr>Python and Azure Machine Learning</vt:lpstr>
      <vt:lpstr>MS &amp; Python</vt:lpstr>
      <vt:lpstr>Data Science</vt:lpstr>
      <vt:lpstr>References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No more than 2 lines</dc:title>
  <dc:creator>Lana Montgomery</dc:creator>
  <cp:lastModifiedBy>Jamey Johnston</cp:lastModifiedBy>
  <cp:revision>504</cp:revision>
  <dcterms:created xsi:type="dcterms:W3CDTF">2013-07-12T18:23:55Z</dcterms:created>
  <dcterms:modified xsi:type="dcterms:W3CDTF">2017-11-03T18:48:09Z</dcterms:modified>
</cp:coreProperties>
</file>