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3E1E-E6FC-DB48-8B79-B88DCED6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9EFE7-A39B-454D-AFA6-FA1C37FB5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B4B2-27C1-A744-9E15-456DAE0E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F71A-BDD9-7E4E-8A5D-820F001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63CA-F99A-E74E-A975-A7433153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2A06-7E25-B84A-926E-9BDC1DB7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4A7C9-9951-1445-ABBD-8D293ADE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C667-7A1D-5046-8192-72AED29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7EE9-BF18-7C4D-A624-3EAF59F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2C91-8A00-6442-BCFE-EA0F1B7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4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C1F4-1A5C-664A-91C6-30D136008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30726-1B03-A04A-8138-258C0356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18D3-2033-EF44-A804-D00C3B0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AE07-24E4-FA40-AB6E-06A0EB9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952A-4FD3-4548-9851-4A3B9AE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2D3A-992B-A847-94D2-8DB738A5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FBF9-D632-F249-A79F-A5E2A937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0692-7787-2C4C-93D6-CF8C4AF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771A-421F-D44A-B9C1-DECA6FE7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7904E-E492-A442-9F18-828D035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00DE-A1A4-1645-B94C-FE1E8CCB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9989-F16B-6649-A681-490E9E3B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BADBA-13F8-FB42-B2AA-2158C503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971C-7B3B-504C-BA6C-1EDD0060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6E96-9E62-0240-A5EF-D819FF42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FEBD-46E7-0C48-966E-2EB7FAE6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DBAB-EF9F-CE46-82A6-98F70A885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29F1B-CFD5-2746-976E-DE197617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C386-267B-0D4D-996C-2AE549C6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93CF-608F-1047-B376-FD5B6AA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16CA-4F6B-854D-ADD0-5EF82391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2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D920-4C72-4D4D-AF7D-01D4C521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5CB1-5519-A04C-88AA-4C25B6DC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B07A-7BBB-F948-9B38-592AE0119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FD5BC-4031-A749-904D-2C252C2CD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80B0A-E4E2-7744-8180-7FA08DEA6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30E27-CA34-EC46-9554-0137CA03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86BA4-77A8-7640-B936-4EAF9A18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E4FB-EA6C-504F-8735-2A2219D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C531-2560-2246-8770-1CDCCF7C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A9C9C-6072-C74D-85B7-27B5B27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3D582-36A0-4D41-9DB8-FA1C0224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C78EF-6D9B-F047-B512-D8F7146F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64A5B-4AD5-A345-A4F8-D47E94BA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16B8E-2F14-7E4C-B29B-A8225745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901EF-032D-0E45-A29D-8CB074C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0EC5-5759-3744-90C0-CA1EAFB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2069-14E4-9240-9DE0-1CFA0567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46D3-A491-F540-B08B-0F2DBF36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57B7-011E-3B41-86E0-D660E847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FF05-370C-2341-8187-1D8D7D08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A8AAF-35A5-174A-9434-3105FD2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D3A8-4089-EE4C-BDD3-1ABF8A5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BA57C-C7D6-2448-829F-4AF7EA0D7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65CDC-8C37-8646-B14A-E0725D09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6C638-D382-1245-BEDF-7B42C5E8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9416-6A49-2C45-89EC-D9355BDE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48A93-4D7F-F643-B901-9C79717D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AED7-01C1-AA42-A7D0-371D727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3CEC-B19A-3044-963C-0E539726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E8ABA-BDC5-6342-BAA6-020EEE8C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E738-1927-BD43-955A-8B8D67454AD0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7C5E-7B98-1E49-BC7D-D59E4688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50028-B524-0A4B-AD08-1EC07A4DA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FEBF2-76B1-0F47-8552-FE2A085A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12" Type="http://schemas.microsoft.com/office/2007/relationships/hdphoto" Target="../media/hdphoto7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microsoft.com/office/2007/relationships/hdphoto" Target="../media/hdphoto2.wdp"/><Relationship Id="rId15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5.wdp"/><Relationship Id="rId1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2BB6-38C9-0941-9320-0575C6852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F03DC-C887-C64F-B346-1FC363FB9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39D4F-E9DF-0349-A5E1-212C8FE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29" y="963827"/>
            <a:ext cx="9189896" cy="4930346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704CBAF-0985-4846-B904-E9234CEC37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75796" y="2423160"/>
            <a:ext cx="2011680" cy="201168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C457E53-3A58-0B47-A9B7-5190698C16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395" y="2850498"/>
            <a:ext cx="2011680" cy="201168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F7355A-E080-BB41-AF85-27EA99CB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0995" y="3277836"/>
            <a:ext cx="2011680" cy="2011680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2CCEC3-9581-FA45-B971-D8A44C81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594" y="3705174"/>
            <a:ext cx="2011680" cy="20116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FCA2ED-01CE-8843-9118-710DD350343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74" y="3702262"/>
            <a:ext cx="2011680" cy="20116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452D84E-1A65-3C44-910D-5B37FA92DC0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5724" y="2331057"/>
            <a:ext cx="2011680" cy="201168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DE68B0F-1E69-BA4F-8141-99AE9EF7A14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6046" y="1901948"/>
            <a:ext cx="2011680" cy="201168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87FB22D-DBA2-2646-A420-215C2A764EA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6368" y="1472839"/>
            <a:ext cx="2011680" cy="20116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BFB440D-A42A-0B48-A944-8A8235D86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6690" y="1043730"/>
            <a:ext cx="2011680" cy="201168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D1496AC-C705-0848-AB02-8C158915D50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4249" y="1043757"/>
            <a:ext cx="201168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</cp:revision>
  <dcterms:created xsi:type="dcterms:W3CDTF">2021-02-26T17:21:18Z</dcterms:created>
  <dcterms:modified xsi:type="dcterms:W3CDTF">2021-02-26T17:55:51Z</dcterms:modified>
</cp:coreProperties>
</file>