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3E1E-E6FC-DB48-8B79-B88DCED6D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9EFE7-A39B-454D-AFA6-FA1C37FB5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FB4B2-27C1-A744-9E15-456DAE0E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E738-1927-BD43-955A-8B8D67454AD0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CF71A-BDD9-7E4E-8A5D-820F0015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763CA-F99A-E74E-A975-A7433153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EBF2-76B1-0F47-8552-FE2A085A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2A06-7E25-B84A-926E-9BDC1DB7C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4A7C9-9951-1445-ABBD-8D293ADE9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FC667-7A1D-5046-8192-72AED29DF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E738-1927-BD43-955A-8B8D67454AD0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F7EE9-BF18-7C4D-A624-3EAF59F3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22C91-8A00-6442-BCFE-EA0F1B75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EBF2-76B1-0F47-8552-FE2A085A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4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EC1F4-1A5C-664A-91C6-30D136008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30726-1B03-A04A-8138-258C03568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B18D3-2033-EF44-A804-D00C3B00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E738-1927-BD43-955A-8B8D67454AD0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2AE07-24E4-FA40-AB6E-06A0EB93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952A-4FD3-4548-9851-4A3B9AE8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EBF2-76B1-0F47-8552-FE2A085A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4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2D3A-992B-A847-94D2-8DB738A57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FBF9-D632-F249-A79F-A5E2A937D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C0692-7787-2C4C-93D6-CF8C4AF4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E738-1927-BD43-955A-8B8D67454AD0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9771A-421F-D44A-B9C1-DECA6FE7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7904E-E492-A442-9F18-828D035BB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EBF2-76B1-0F47-8552-FE2A085A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4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00DE-A1A4-1645-B94C-FE1E8CCBD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C9989-F16B-6649-A681-490E9E3B0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BADBA-13F8-FB42-B2AA-2158C503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E738-1927-BD43-955A-8B8D67454AD0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A971C-7B3B-504C-BA6C-1EDD0060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76E96-9E62-0240-A5EF-D819FF42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EBF2-76B1-0F47-8552-FE2A085A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CFEBD-46E7-0C48-966E-2EB7FAE6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BDBAB-EF9F-CE46-82A6-98F70A885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29F1B-CFD5-2746-976E-DE1976171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FC386-267B-0D4D-996C-2AE549C6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E738-1927-BD43-955A-8B8D67454AD0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A93CF-608F-1047-B376-FD5B6AACC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916CA-4F6B-854D-ADD0-5EF82391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EBF2-76B1-0F47-8552-FE2A085A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2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D920-4C72-4D4D-AF7D-01D4C521C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55CB1-5519-A04C-88AA-4C25B6DCA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DB07A-7BBB-F948-9B38-592AE0119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FD5BC-4031-A749-904D-2C252C2CD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80B0A-E4E2-7744-8180-7FA08DEA6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030E27-CA34-EC46-9554-0137CA03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E738-1927-BD43-955A-8B8D67454AD0}" type="datetimeFigureOut">
              <a:rPr lang="en-US" smtClean="0"/>
              <a:t>3/1/21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486BA4-77A8-7640-B936-4EAF9A180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1E4FB-EA6C-504F-8735-2A2219D0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EBF2-76B1-0F47-8552-FE2A085A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0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AC531-2560-2246-8770-1CDCCF7C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A9C9C-6072-C74D-85B7-27B5B27A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E738-1927-BD43-955A-8B8D67454AD0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3D582-36A0-4D41-9DB8-FA1C0224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C78EF-6D9B-F047-B512-D8F7146F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EBF2-76B1-0F47-8552-FE2A085A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6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64A5B-4AD5-A345-A4F8-D47E94BA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E738-1927-BD43-955A-8B8D67454AD0}" type="datetimeFigureOut">
              <a:rPr lang="en-US" smtClean="0"/>
              <a:t>3/1/21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16B8E-2F14-7E4C-B29B-A8225745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901EF-032D-0E45-A29D-8CB074CE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EBF2-76B1-0F47-8552-FE2A085A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0EC5-5759-3744-90C0-CA1EAFB5F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2069-14E4-9240-9DE0-1CFA05670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246D3-A491-F540-B08B-0F2DBF36B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E57B7-011E-3B41-86E0-D660E847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E738-1927-BD43-955A-8B8D67454AD0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4FF05-370C-2341-8187-1D8D7D080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A8AAF-35A5-174A-9434-3105FD29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EBF2-76B1-0F47-8552-FE2A085A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AD3A8-4089-EE4C-BDD3-1ABF8A540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BA57C-C7D6-2448-829F-4AF7EA0D7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65CDC-8C37-8646-B14A-E0725D090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6C638-D382-1245-BEDF-7B42C5E8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E738-1927-BD43-955A-8B8D67454AD0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D9416-6A49-2C45-89EC-D9355BDE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48A93-4D7F-F643-B901-9C79717D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EBF2-76B1-0F47-8552-FE2A085A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6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CAED7-01C1-AA42-A7D0-371D727C0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63CEC-B19A-3044-963C-0E5397262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E8ABA-BDC5-6342-BAA6-020EEE8CE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BE738-1927-BD43-955A-8B8D67454AD0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97C5E-7B98-1E49-BC7D-D59E46889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50028-B524-0A4B-AD08-1EC07A4DA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FEBF2-76B1-0F47-8552-FE2A085A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0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hdphoto" Target="../media/hdphoto8.wdp"/><Relationship Id="rId3" Type="http://schemas.openxmlformats.org/officeDocument/2006/relationships/image" Target="../media/image2.png"/><Relationship Id="rId7" Type="http://schemas.microsoft.com/office/2007/relationships/hdphoto" Target="../media/hdphoto4.wdp"/><Relationship Id="rId12" Type="http://schemas.microsoft.com/office/2007/relationships/hdphoto" Target="../media/hdphoto7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microsoft.com/office/2007/relationships/hdphoto" Target="../media/hdphoto6.wdp"/><Relationship Id="rId5" Type="http://schemas.microsoft.com/office/2007/relationships/hdphoto" Target="../media/hdphoto2.wdp"/><Relationship Id="rId15" Type="http://schemas.openxmlformats.org/officeDocument/2006/relationships/image" Target="../media/image5.png"/><Relationship Id="rId10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microsoft.com/office/2007/relationships/hdphoto" Target="../media/hdphoto5.wdp"/><Relationship Id="rId14" Type="http://schemas.microsoft.com/office/2007/relationships/hdphoto" Target="../media/hdphoto9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hdphoto" Target="../media/hdphoto8.wdp"/><Relationship Id="rId3" Type="http://schemas.openxmlformats.org/officeDocument/2006/relationships/image" Target="../media/image2.png"/><Relationship Id="rId7" Type="http://schemas.microsoft.com/office/2007/relationships/hdphoto" Target="../media/hdphoto4.wdp"/><Relationship Id="rId12" Type="http://schemas.microsoft.com/office/2007/relationships/hdphoto" Target="../media/hdphoto7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microsoft.com/office/2007/relationships/hdphoto" Target="../media/hdphoto6.wdp"/><Relationship Id="rId5" Type="http://schemas.microsoft.com/office/2007/relationships/hdphoto" Target="../media/hdphoto2.wdp"/><Relationship Id="rId15" Type="http://schemas.openxmlformats.org/officeDocument/2006/relationships/image" Target="../media/image5.png"/><Relationship Id="rId10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microsoft.com/office/2007/relationships/hdphoto" Target="../media/hdphoto5.wdp"/><Relationship Id="rId14" Type="http://schemas.microsoft.com/office/2007/relationships/hdphoto" Target="../media/hdphoto9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2BB6-38C9-0941-9320-0575C6852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F03DC-C887-C64F-B346-1FC363FB91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0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D39D4F-E9DF-0349-A5E1-212C8FE72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429" y="963827"/>
            <a:ext cx="9189896" cy="4930346"/>
          </a:xfrm>
          <a:prstGeom prst="rect">
            <a:avLst/>
          </a:prstGeom>
        </p:spPr>
      </p:pic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704CBAF-0985-4846-B904-E9234CEC377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75796" y="2423160"/>
            <a:ext cx="2011680" cy="2011680"/>
          </a:xfrm>
          <a:prstGeom prst="rect">
            <a:avLst/>
          </a:prstGeom>
        </p:spPr>
      </p:pic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C457E53-3A58-0B47-A9B7-5190698C162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8395" y="2850498"/>
            <a:ext cx="2011680" cy="2011680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F7355A-E080-BB41-AF85-27EA99CB119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40995" y="3277836"/>
            <a:ext cx="2011680" cy="2011680"/>
          </a:xfrm>
          <a:prstGeom prst="rect">
            <a:avLst/>
          </a:prstGeom>
        </p:spPr>
      </p:pic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02CCEC3-9581-FA45-B971-D8A44C814E3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73594" y="3705174"/>
            <a:ext cx="2011680" cy="2011680"/>
          </a:xfrm>
          <a:prstGeom prst="rect">
            <a:avLst/>
          </a:prstGeom>
        </p:spPr>
      </p:pic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2FCA2ED-01CE-8843-9118-710DD3503438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GlowEdges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3174" y="3702262"/>
            <a:ext cx="2011680" cy="2011680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452D84E-1A65-3C44-910D-5B37FA92DC0E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Blur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65724" y="2331057"/>
            <a:ext cx="2011680" cy="2011680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8DE68B0F-1E69-BA4F-8141-99AE9EF7A145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5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Blur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6046" y="1901948"/>
            <a:ext cx="2011680" cy="201168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D87FB22D-DBA2-2646-A420-215C2A764EA3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Blur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26368" y="1472839"/>
            <a:ext cx="2011680" cy="201168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BFB440D-A42A-0B48-A944-8A8235D8689E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56690" y="1043730"/>
            <a:ext cx="2011680" cy="2011680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8D1496AC-C705-0848-AB02-8C158915D50A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2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54249" y="1043757"/>
            <a:ext cx="201168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4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D39D4F-E9DF-0349-A5E1-212C8FE72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429" y="963827"/>
            <a:ext cx="9189896" cy="4930346"/>
          </a:xfrm>
          <a:prstGeom prst="rect">
            <a:avLst/>
          </a:prstGeom>
        </p:spPr>
      </p:pic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704CBAF-0985-4846-B904-E9234CEC377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66574" y="1325217"/>
            <a:ext cx="2011680" cy="2011680"/>
          </a:xfrm>
          <a:prstGeom prst="rect">
            <a:avLst/>
          </a:prstGeom>
        </p:spPr>
      </p:pic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C457E53-3A58-0B47-A9B7-5190698C162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99173" y="1752555"/>
            <a:ext cx="2011680" cy="2011680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F7355A-E080-BB41-AF85-27EA99CB119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1773" y="2179893"/>
            <a:ext cx="2011680" cy="2011680"/>
          </a:xfrm>
          <a:prstGeom prst="rect">
            <a:avLst/>
          </a:prstGeom>
        </p:spPr>
      </p:pic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02CCEC3-9581-FA45-B971-D8A44C814E3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4372" y="2607231"/>
            <a:ext cx="2011680" cy="2011680"/>
          </a:xfrm>
          <a:prstGeom prst="rect">
            <a:avLst/>
          </a:prstGeom>
        </p:spPr>
      </p:pic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2FCA2ED-01CE-8843-9118-710DD3503438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GlowEdges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53952" y="2604319"/>
            <a:ext cx="2011680" cy="2011680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452D84E-1A65-3C44-910D-5B37FA92DC0E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Blur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37845" y="3882493"/>
            <a:ext cx="2011680" cy="2011680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8DE68B0F-1E69-BA4F-8141-99AE9EF7A145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5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Blur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68167" y="3453384"/>
            <a:ext cx="2011680" cy="201168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D87FB22D-DBA2-2646-A420-215C2A764EA3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Blur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8489" y="3024275"/>
            <a:ext cx="2011680" cy="201168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BFB440D-A42A-0B48-A944-8A8235D8689E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28811" y="2595166"/>
            <a:ext cx="2011680" cy="2011680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8D1496AC-C705-0848-AB02-8C158915D50A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2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26370" y="2595193"/>
            <a:ext cx="201168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E93CAD-4BA9-824A-B741-4D7D0A1A0F6A}"/>
              </a:ext>
            </a:extLst>
          </p:cNvPr>
          <p:cNvSpPr/>
          <p:nvPr/>
        </p:nvSpPr>
        <p:spPr>
          <a:xfrm>
            <a:off x="2993743" y="2273218"/>
            <a:ext cx="2286000" cy="1345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Master Node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7AFE70-E79B-E24D-9BEC-799EE189D6B1}"/>
              </a:ext>
            </a:extLst>
          </p:cNvPr>
          <p:cNvSpPr/>
          <p:nvPr/>
        </p:nvSpPr>
        <p:spPr>
          <a:xfrm>
            <a:off x="377966" y="4878336"/>
            <a:ext cx="2286000" cy="1345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Worker Node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7A0415-EC5B-324B-9023-5F0D3835DB4B}"/>
              </a:ext>
            </a:extLst>
          </p:cNvPr>
          <p:cNvSpPr/>
          <p:nvPr/>
        </p:nvSpPr>
        <p:spPr>
          <a:xfrm>
            <a:off x="5614087" y="4878336"/>
            <a:ext cx="2286000" cy="1345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Worker Node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81C217-C99A-E844-8D4C-2BB67E478330}"/>
              </a:ext>
            </a:extLst>
          </p:cNvPr>
          <p:cNvSpPr/>
          <p:nvPr/>
        </p:nvSpPr>
        <p:spPr>
          <a:xfrm>
            <a:off x="3449895" y="4539515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Cluster Manager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4AB42F24-5DF2-5B4F-B6AB-30BD514666D9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1520967" y="2945880"/>
            <a:ext cx="1472777" cy="1932456"/>
          </a:xfrm>
          <a:prstGeom prst="curvedConnector2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319A9446-165C-C14A-99BD-673CACF954B9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5279743" y="2945880"/>
            <a:ext cx="1477344" cy="1932456"/>
          </a:xfrm>
          <a:prstGeom prst="curvedConnector2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F1650C-E182-FF4E-884F-B7AD7F99CDDD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4135695" y="3618542"/>
            <a:ext cx="1048" cy="920973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BB789C-3499-B943-9884-33EBC1155989}"/>
              </a:ext>
            </a:extLst>
          </p:cNvPr>
          <p:cNvCxnSpPr>
            <a:cxnSpLocks/>
            <a:stCxn id="7" idx="3"/>
            <a:endCxn id="5" idx="3"/>
          </p:cNvCxnSpPr>
          <p:nvPr/>
        </p:nvCxnSpPr>
        <p:spPr>
          <a:xfrm flipH="1">
            <a:off x="2663966" y="5320004"/>
            <a:ext cx="986795" cy="230994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920993-5027-4D4C-B1D2-5832A54E2DE5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4620629" y="5320004"/>
            <a:ext cx="993458" cy="230994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3C6EB56-5C6F-4D49-BBDC-827BABAB8601}"/>
              </a:ext>
            </a:extLst>
          </p:cNvPr>
          <p:cNvSpPr/>
          <p:nvPr/>
        </p:nvSpPr>
        <p:spPr>
          <a:xfrm>
            <a:off x="3121502" y="2689690"/>
            <a:ext cx="925157" cy="788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driver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620897-B520-B74E-B56B-A967BAE284F2}"/>
              </a:ext>
            </a:extLst>
          </p:cNvPr>
          <p:cNvSpPr/>
          <p:nvPr/>
        </p:nvSpPr>
        <p:spPr>
          <a:xfrm>
            <a:off x="603938" y="5290868"/>
            <a:ext cx="914400" cy="788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executor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F11BA9-E285-C94C-9A6A-CA1453AF44D7}"/>
              </a:ext>
            </a:extLst>
          </p:cNvPr>
          <p:cNvSpPr/>
          <p:nvPr/>
        </p:nvSpPr>
        <p:spPr>
          <a:xfrm>
            <a:off x="5840059" y="5290867"/>
            <a:ext cx="914400" cy="788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executor</a:t>
            </a:r>
          </a:p>
        </p:txBody>
      </p:sp>
      <p:pic>
        <p:nvPicPr>
          <p:cNvPr id="71" name="Graphic 70" descr="List">
            <a:extLst>
              <a:ext uri="{FF2B5EF4-FFF2-40B4-BE49-F238E27FC236}">
                <a16:creationId xmlns:a16="http://schemas.microsoft.com/office/drawing/2014/main" id="{17170F42-7ED3-FB42-9A01-E2E263625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7328" y="2628562"/>
            <a:ext cx="457200" cy="457200"/>
          </a:xfrm>
          <a:prstGeom prst="rect">
            <a:avLst/>
          </a:prstGeom>
        </p:spPr>
      </p:pic>
      <p:pic>
        <p:nvPicPr>
          <p:cNvPr id="73" name="Graphic 72" descr="Briefcase">
            <a:extLst>
              <a:ext uri="{FF2B5EF4-FFF2-40B4-BE49-F238E27FC236}">
                <a16:creationId xmlns:a16="http://schemas.microsoft.com/office/drawing/2014/main" id="{4D0B40EB-40F7-8747-B673-63C8CA317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0359" y="4310736"/>
            <a:ext cx="457200" cy="457200"/>
          </a:xfrm>
          <a:prstGeom prst="rect">
            <a:avLst/>
          </a:prstGeom>
        </p:spPr>
      </p:pic>
      <p:pic>
        <p:nvPicPr>
          <p:cNvPr id="74" name="Graphic 73" descr="Briefcase">
            <a:extLst>
              <a:ext uri="{FF2B5EF4-FFF2-40B4-BE49-F238E27FC236}">
                <a16:creationId xmlns:a16="http://schemas.microsoft.com/office/drawing/2014/main" id="{89FCB5A4-B6A8-7742-9C5B-36CD461806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4142" y="4310736"/>
            <a:ext cx="457200" cy="457200"/>
          </a:xfrm>
          <a:prstGeom prst="rect">
            <a:avLst/>
          </a:prstGeom>
        </p:spPr>
      </p:pic>
      <p:pic>
        <p:nvPicPr>
          <p:cNvPr id="75" name="Graphic 74" descr="List">
            <a:extLst>
              <a:ext uri="{FF2B5EF4-FFF2-40B4-BE49-F238E27FC236}">
                <a16:creationId xmlns:a16="http://schemas.microsoft.com/office/drawing/2014/main" id="{1640D871-183A-754E-A5B0-E40FEBF05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0992" y="2698709"/>
            <a:ext cx="457200" cy="4572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2A97047-999E-7B48-8220-EA58FE534274}"/>
              </a:ext>
            </a:extLst>
          </p:cNvPr>
          <p:cNvSpPr txBox="1"/>
          <p:nvPr/>
        </p:nvSpPr>
        <p:spPr>
          <a:xfrm>
            <a:off x="6286224" y="2773420"/>
            <a:ext cx="806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results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3D522EF-8F4E-0D4F-999F-4E5A140EBB89}"/>
              </a:ext>
            </a:extLst>
          </p:cNvPr>
          <p:cNvSpPr txBox="1"/>
          <p:nvPr/>
        </p:nvSpPr>
        <p:spPr>
          <a:xfrm>
            <a:off x="5752713" y="4388972"/>
            <a:ext cx="698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BE7BC7-B369-5349-8B56-7A763B13671D}"/>
              </a:ext>
            </a:extLst>
          </p:cNvPr>
          <p:cNvSpPr txBox="1"/>
          <p:nvPr/>
        </p:nvSpPr>
        <p:spPr>
          <a:xfrm>
            <a:off x="2049606" y="4393383"/>
            <a:ext cx="698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9857E88-21FD-AE4F-9A8E-A1190CE6110D}"/>
              </a:ext>
            </a:extLst>
          </p:cNvPr>
          <p:cNvSpPr txBox="1"/>
          <p:nvPr/>
        </p:nvSpPr>
        <p:spPr>
          <a:xfrm>
            <a:off x="1368804" y="2696355"/>
            <a:ext cx="81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results</a:t>
            </a:r>
          </a:p>
        </p:txBody>
      </p:sp>
      <p:pic>
        <p:nvPicPr>
          <p:cNvPr id="3" name="Graphic 2" descr="Database">
            <a:extLst>
              <a:ext uri="{FF2B5EF4-FFF2-40B4-BE49-F238E27FC236}">
                <a16:creationId xmlns:a16="http://schemas.microsoft.com/office/drawing/2014/main" id="{FB1E18FE-6B0E-8D4C-AB53-21CB6F8E87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80431" y="5389187"/>
            <a:ext cx="731520" cy="7315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DDD6648-F5AE-4242-998F-9EDF8DB82B29}"/>
              </a:ext>
            </a:extLst>
          </p:cNvPr>
          <p:cNvSpPr txBox="1"/>
          <p:nvPr/>
        </p:nvSpPr>
        <p:spPr>
          <a:xfrm>
            <a:off x="7102880" y="5177095"/>
            <a:ext cx="698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</a:t>
            </a:r>
          </a:p>
        </p:txBody>
      </p:sp>
      <p:pic>
        <p:nvPicPr>
          <p:cNvPr id="27" name="Graphic 26" descr="Database">
            <a:extLst>
              <a:ext uri="{FF2B5EF4-FFF2-40B4-BE49-F238E27FC236}">
                <a16:creationId xmlns:a16="http://schemas.microsoft.com/office/drawing/2014/main" id="{07D483F7-8415-5D46-8C0C-3A8C727D9A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44310" y="5389187"/>
            <a:ext cx="731520" cy="73152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3FFEC69-E9C8-5341-AF73-04D57D8E9B5B}"/>
              </a:ext>
            </a:extLst>
          </p:cNvPr>
          <p:cNvSpPr txBox="1"/>
          <p:nvPr/>
        </p:nvSpPr>
        <p:spPr>
          <a:xfrm>
            <a:off x="1866759" y="5177095"/>
            <a:ext cx="698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5E883F-3E84-DE4D-97DD-CC88D2C7747C}"/>
              </a:ext>
            </a:extLst>
          </p:cNvPr>
          <p:cNvSpPr/>
          <p:nvPr/>
        </p:nvSpPr>
        <p:spPr>
          <a:xfrm>
            <a:off x="4223556" y="2689690"/>
            <a:ext cx="925157" cy="788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scheduler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4026C-D97A-4A40-8776-FF284C97A0C9}"/>
              </a:ext>
            </a:extLst>
          </p:cNvPr>
          <p:cNvSpPr txBox="1"/>
          <p:nvPr/>
        </p:nvSpPr>
        <p:spPr>
          <a:xfrm>
            <a:off x="8007358" y="2314898"/>
            <a:ext cx="4037098" cy="39087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The driver works with the cluster manager to launch worker nodes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The driver is responsible for converting user code to tasks</a:t>
            </a:r>
          </a:p>
          <a:p>
            <a:r>
              <a:rPr lang="en-US" sz="1200" i="1" dirty="0"/>
              <a:t>* The conversion is a sophisticated process that optimizes the sequence of computation required</a:t>
            </a:r>
          </a:p>
          <a:p>
            <a:pPr marL="342900" indent="-342900">
              <a:buFont typeface="+mj-lt"/>
              <a:buAutoNum type="arabicPeriod" startAt="3"/>
            </a:pPr>
            <a:endParaRPr lang="en-US" sz="1600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1600" dirty="0"/>
              <a:t>The driver coordinates with the worker nodes to execute the tasks</a:t>
            </a:r>
          </a:p>
          <a:p>
            <a:pPr marL="342900" indent="-342900">
              <a:buAutoNum type="arabicPeriod" startAt="3"/>
            </a:pPr>
            <a:endParaRPr lang="en-US" sz="1600" dirty="0"/>
          </a:p>
          <a:p>
            <a:pPr marL="342900" indent="-342900">
              <a:buAutoNum type="arabicPeriod" startAt="3"/>
            </a:pPr>
            <a:r>
              <a:rPr lang="en-US" sz="1600" dirty="0"/>
              <a:t>Worker nodes return the results upon completion</a:t>
            </a:r>
          </a:p>
          <a:p>
            <a:pPr marL="342900" indent="-342900">
              <a:buAutoNum type="arabicPeriod" startAt="3"/>
            </a:pPr>
            <a:endParaRPr lang="en-US" sz="1600" dirty="0"/>
          </a:p>
          <a:p>
            <a:pPr marL="342900" indent="-342900">
              <a:buAutoNum type="arabicPeriod" startAt="3"/>
            </a:pPr>
            <a:r>
              <a:rPr lang="en-US" sz="1600" dirty="0"/>
              <a:t>Resources is released from the cluster manager</a:t>
            </a:r>
          </a:p>
        </p:txBody>
      </p:sp>
    </p:spTree>
    <p:extLst>
      <p:ext uri="{BB962C8B-B14F-4D97-AF65-F5344CB8AC3E}">
        <p14:creationId xmlns:p14="http://schemas.microsoft.com/office/powerpoint/2010/main" val="175351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5A44-0FA8-8A44-8A20-2568EFCA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263ACC-42EB-0146-BB5A-60D688711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036167"/>
              </p:ext>
            </p:extLst>
          </p:nvPr>
        </p:nvGraphicFramePr>
        <p:xfrm>
          <a:off x="689919" y="2242477"/>
          <a:ext cx="10515600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4182080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6012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Pandas </a:t>
                      </a:r>
                      <a:r>
                        <a:rPr lang="en-US" dirty="0" err="1"/>
                        <a:t>DataFrame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Spark </a:t>
                      </a:r>
                      <a:r>
                        <a:rPr lang="en-US" dirty="0" err="1"/>
                        <a:t>DataFrame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700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80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Eager Execution – Computation is Executed Immediately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Lazy Execution – Computation isn’t Executed Until Necessary which Allows Optimization of Tasks Across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74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Constraint by Computer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Scales Horizontally by Adding More 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43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Computation Done In-Memory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Computation Done In-Memory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27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is Mutable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is Immutable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269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API Offers More Operations and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Methods Require Additional Programming to Enable Parallel Computing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16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01C9-7D30-2A42-90C5-EF9C3C89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2143B83-93A8-F24D-A893-600EA0DC8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389" y="3194737"/>
            <a:ext cx="5297616" cy="1875356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81B7880C-74F1-2F45-9287-6763CFEB8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005" y="2345144"/>
            <a:ext cx="4629665" cy="347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2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144</Words>
  <Application>Microsoft Macintosh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lee</dc:creator>
  <cp:lastModifiedBy>kevin lee</cp:lastModifiedBy>
  <cp:revision>24</cp:revision>
  <dcterms:created xsi:type="dcterms:W3CDTF">2021-02-26T17:21:18Z</dcterms:created>
  <dcterms:modified xsi:type="dcterms:W3CDTF">2021-03-02T04:30:52Z</dcterms:modified>
</cp:coreProperties>
</file>