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lightdelayandcancellationsatvemanuelviz/FlightDelaysandCancellation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D17F0D-91A2-431C-A467-9B74003299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Flight delay and cancellation satv emanuel 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2B6CA1-76B1-44C9-A280-E24DE6D454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11/16/2022 6:27:45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 Delays and Cancellations1" id="2" name="slide2">
            <a:extLst>
              <a:ext uri="{FF2B5EF4-FFF2-40B4-BE49-F238E27FC236}">
                <a16:creationId xmlns:a16="http://schemas.microsoft.com/office/drawing/2014/main" id="{673AE991-BCB6-4C3A-B482-67A0351B7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 Delays and Cancellations2" id="3" name="slide3">
            <a:extLst>
              <a:ext uri="{FF2B5EF4-FFF2-40B4-BE49-F238E27FC236}">
                <a16:creationId xmlns:a16="http://schemas.microsoft.com/office/drawing/2014/main" id="{7E322AFB-D797-4A14-9078-055D02072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 Delays and Cancellations3" id="4" name="slide4">
            <a:extLst>
              <a:ext uri="{FF2B5EF4-FFF2-40B4-BE49-F238E27FC236}">
                <a16:creationId xmlns:a16="http://schemas.microsoft.com/office/drawing/2014/main" id="{C364031D-618C-4DF0-A1AE-A865EE6A3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09537"/>
            <a:ext cx="96202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2022-11-16T18:27:47Z</dcterms:created>
  <dcterms:modified xsi:type="dcterms:W3CDTF">2022-11-16T18:27:47Z</dcterms:modified>
</cp:coreProperties>
</file>