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15BE74-B3F6-8086-635F-D22E66E0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5D5A7D-5316-8B3B-2C17-3408A8F6C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4035D-87C5-EFB3-E53B-12970EA6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9D-4D54-4C90-A4F9-9B579323E94C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A3F596-FFEE-394B-152E-9505A59D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F79A0F-3790-1087-790B-C7EA5974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B164-0140-4227-BA91-C614E5CE02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34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7B6CB-DE6C-2769-B176-1F3E2A8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5F043A-B03E-E456-E0D5-F4FA1BEB0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2A04BB-81F7-86A4-B2D6-013BEBB5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9D-4D54-4C90-A4F9-9B579323E94C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F42DF-7E29-0C7F-8345-68F97110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FA973-15BE-43F7-E3E6-6333E745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B164-0140-4227-BA91-C614E5CE02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53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52A1B68-D465-89ED-F603-29D823416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72D9F3D-82BD-5A22-36A4-0962ACDDF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4852EC-7458-5F66-9204-051542BB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9D-4D54-4C90-A4F9-9B579323E94C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5156E3-D910-589D-D6CA-94862A92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174D37-3FA3-226A-2CB5-33122390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B164-0140-4227-BA91-C614E5CE02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67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B9E58-60CF-4B6D-E069-C3B22AE5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840551-1FF8-83E4-42DF-F6B16C90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A597FE-9A26-02DD-983E-13AAC9BE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9D-4D54-4C90-A4F9-9B579323E94C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8947DD-9D67-7DC5-01B5-3C81F90A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A41919-AB01-19A1-3167-82E96F4F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B164-0140-4227-BA91-C614E5CE02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12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FF0BF-6773-34E1-BFB6-36CC06D8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60B2C3-C330-F821-B034-996BA569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91831A-4890-8E6D-A475-40FCD9B9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9D-4D54-4C90-A4F9-9B579323E94C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DA6CC4-CE0B-A4D9-7CF5-00FFA7D7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CE7056-C131-B762-70DB-C4C947C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B164-0140-4227-BA91-C614E5CE02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31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A1B28-5B1F-4693-973C-CAEC2018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C94788-93A2-F955-52AF-D64C0DCB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306D2-CCD0-684F-B94E-3E29B7F59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A2B8DB-5E29-DCD2-325D-7A023FAF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9D-4D54-4C90-A4F9-9B579323E94C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76A16F-2A48-B64F-9FDB-51EEC9F4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EE6255-B6BA-28B4-534B-FCCFF415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B164-0140-4227-BA91-C614E5CE02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182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76D5F-B77E-B7F2-EB0F-C24CC26C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747DCB-5BD3-7C35-29EF-9D65CB21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411352-4864-938C-0BD3-4AE96943A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99EE2A-B128-9017-04EB-7C609517D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5941EE-B9CB-A276-E16B-2836F7520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4AA994C-09CD-735C-3AD0-F6B111CE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9D-4D54-4C90-A4F9-9B579323E94C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B904FC-88CB-E32F-1CAA-A1C1F5A8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014122-2B30-B5C4-30FB-0D6367C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B164-0140-4227-BA91-C614E5CE02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5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1706E-2219-31A7-D6C6-BC899A79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663BB0E-8A93-C459-9011-D55F79B2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9D-4D54-4C90-A4F9-9B579323E94C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08E808-633B-F623-2267-616D0C3D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F4FDE5-C2E7-ACB8-10B8-E18A374D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B164-0140-4227-BA91-C614E5CE02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78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29EAEEB-FAB5-DDFD-A989-7FC5D8C4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9D-4D54-4C90-A4F9-9B579323E94C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D09715D-480E-65F3-C86C-ED9FB18B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4C433-DC72-FDAF-72C7-C2BD9FB8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B164-0140-4227-BA91-C614E5CE02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15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441E64-41BE-92C0-532A-DE41118A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05B1B-9E8B-4F45-5787-A52F7A84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863958-09F1-10FF-BF87-F00C8A5BD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E416AF-8A76-04D8-E27C-8CED7D0D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9D-4D54-4C90-A4F9-9B579323E94C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352109-02E8-F30D-5C54-E274ACBC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758B4A-A11F-52AF-50D3-262AEA72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B164-0140-4227-BA91-C614E5CE02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64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1CBB6C-3A73-4C4E-5969-BF61EDEC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0F956A-3AD2-6551-E8B3-DC60B1182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2BB8E9-24E8-83A1-9989-0EB3AFEFC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0629F0-1E58-B44E-2EE3-C43AC32D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9D-4D54-4C90-A4F9-9B579323E94C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255911-5709-9BEE-3FA8-CB6BF1AD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5BE17B-7C7A-00C8-53BD-6D34D90A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B164-0140-4227-BA91-C614E5CE02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14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75AAF3E-56C0-365C-2AE2-E41F712A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FB4F1E-5E37-458B-B03A-38D3E620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EFD82A-9432-2C2A-00A3-5DBF6BDE2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DC79D-4D54-4C90-A4F9-9B579323E94C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560DAD-1418-3561-8BD8-E045D162E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D97831-E16B-2AF0-09D5-96575880C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FAB164-0140-4227-BA91-C614E5CE02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21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F6185F2F-9911-9E86-2C7F-4605E11A6E06}"/>
              </a:ext>
            </a:extLst>
          </p:cNvPr>
          <p:cNvSpPr/>
          <p:nvPr/>
        </p:nvSpPr>
        <p:spPr>
          <a:xfrm>
            <a:off x="1580606" y="1534885"/>
            <a:ext cx="252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83C4EFA1-B0AB-BE87-1ABC-18ABE62DA1DF}"/>
              </a:ext>
            </a:extLst>
          </p:cNvPr>
          <p:cNvSpPr/>
          <p:nvPr/>
        </p:nvSpPr>
        <p:spPr>
          <a:xfrm>
            <a:off x="3493305" y="2167035"/>
            <a:ext cx="207529" cy="253118"/>
          </a:xfrm>
          <a:custGeom>
            <a:avLst/>
            <a:gdLst>
              <a:gd name="connsiteX0" fmla="*/ 205355 w 207529"/>
              <a:gd name="connsiteY0" fmla="*/ 230614 h 253118"/>
              <a:gd name="connsiteX1" fmla="*/ 64789 w 207529"/>
              <a:gd name="connsiteY1" fmla="*/ 6572 h 253118"/>
              <a:gd name="connsiteX2" fmla="*/ 52982 w 207529"/>
              <a:gd name="connsiteY2" fmla="*/ 0 h 253118"/>
              <a:gd name="connsiteX3" fmla="*/ 41071 w 207529"/>
              <a:gd name="connsiteY3" fmla="*/ 6572 h 253118"/>
              <a:gd name="connsiteX4" fmla="*/ 0 w 207529"/>
              <a:gd name="connsiteY4" fmla="*/ 72490 h 253118"/>
              <a:gd name="connsiteX5" fmla="*/ 88097 w 207529"/>
              <a:gd name="connsiteY5" fmla="*/ 215007 h 253118"/>
              <a:gd name="connsiteX6" fmla="*/ 92410 w 207529"/>
              <a:gd name="connsiteY6" fmla="*/ 253100 h 253118"/>
              <a:gd name="connsiteX7" fmla="*/ 192007 w 207529"/>
              <a:gd name="connsiteY7" fmla="*/ 253100 h 253118"/>
              <a:gd name="connsiteX8" fmla="*/ 207511 w 207529"/>
              <a:gd name="connsiteY8" fmla="*/ 239070 h 253118"/>
              <a:gd name="connsiteX9" fmla="*/ 205355 w 207529"/>
              <a:gd name="connsiteY9" fmla="*/ 230614 h 2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29" h="253118">
                <a:moveTo>
                  <a:pt x="205355" y="230614"/>
                </a:moveTo>
                <a:lnTo>
                  <a:pt x="64789" y="6572"/>
                </a:lnTo>
                <a:cubicBezTo>
                  <a:pt x="62274" y="2466"/>
                  <a:pt x="57796" y="-26"/>
                  <a:pt x="52982" y="0"/>
                </a:cubicBezTo>
                <a:cubicBezTo>
                  <a:pt x="48145" y="-2"/>
                  <a:pt x="43647" y="2480"/>
                  <a:pt x="41071" y="6572"/>
                </a:cubicBezTo>
                <a:lnTo>
                  <a:pt x="0" y="72490"/>
                </a:lnTo>
                <a:lnTo>
                  <a:pt x="88097" y="215007"/>
                </a:lnTo>
                <a:cubicBezTo>
                  <a:pt x="95553" y="226281"/>
                  <a:pt x="97155" y="240444"/>
                  <a:pt x="92410" y="253100"/>
                </a:cubicBezTo>
                <a:lnTo>
                  <a:pt x="192007" y="253100"/>
                </a:lnTo>
                <a:cubicBezTo>
                  <a:pt x="200162" y="253508"/>
                  <a:pt x="207104" y="247226"/>
                  <a:pt x="207511" y="239070"/>
                </a:cubicBezTo>
                <a:cubicBezTo>
                  <a:pt x="207660" y="236099"/>
                  <a:pt x="206908" y="233152"/>
                  <a:pt x="205355" y="23061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FE749A00-9450-58E1-6A85-F4B4939E4CD3}"/>
              </a:ext>
            </a:extLst>
          </p:cNvPr>
          <p:cNvSpPr/>
          <p:nvPr/>
        </p:nvSpPr>
        <p:spPr>
          <a:xfrm>
            <a:off x="3068584" y="2029952"/>
            <a:ext cx="479805" cy="390315"/>
          </a:xfrm>
          <a:custGeom>
            <a:avLst/>
            <a:gdLst>
              <a:gd name="connsiteX0" fmla="*/ 477087 w 479805"/>
              <a:gd name="connsiteY0" fmla="*/ 369031 h 390315"/>
              <a:gd name="connsiteX1" fmla="*/ 253764 w 479805"/>
              <a:gd name="connsiteY1" fmla="*/ 5655 h 390315"/>
              <a:gd name="connsiteX2" fmla="*/ 241751 w 479805"/>
              <a:gd name="connsiteY2" fmla="*/ 8 h 390315"/>
              <a:gd name="connsiteX3" fmla="*/ 239903 w 479805"/>
              <a:gd name="connsiteY3" fmla="*/ 8 h 390315"/>
              <a:gd name="connsiteX4" fmla="*/ 238054 w 479805"/>
              <a:gd name="connsiteY4" fmla="*/ 8 h 390315"/>
              <a:gd name="connsiteX5" fmla="*/ 226041 w 479805"/>
              <a:gd name="connsiteY5" fmla="*/ 5655 h 390315"/>
              <a:gd name="connsiteX6" fmla="*/ 2718 w 479805"/>
              <a:gd name="connsiteY6" fmla="*/ 369031 h 390315"/>
              <a:gd name="connsiteX7" fmla="*/ 1588 w 479805"/>
              <a:gd name="connsiteY7" fmla="*/ 384124 h 390315"/>
              <a:gd name="connsiteX8" fmla="*/ 14012 w 479805"/>
              <a:gd name="connsiteY8" fmla="*/ 390182 h 390315"/>
              <a:gd name="connsiteX9" fmla="*/ 465793 w 479805"/>
              <a:gd name="connsiteY9" fmla="*/ 390182 h 390315"/>
              <a:gd name="connsiteX10" fmla="*/ 478217 w 479805"/>
              <a:gd name="connsiteY10" fmla="*/ 384124 h 390315"/>
              <a:gd name="connsiteX11" fmla="*/ 477087 w 479805"/>
              <a:gd name="connsiteY11" fmla="*/ 369031 h 390315"/>
              <a:gd name="connsiteX12" fmla="*/ 277277 w 479805"/>
              <a:gd name="connsiteY12" fmla="*/ 175894 h 390315"/>
              <a:gd name="connsiteX13" fmla="*/ 241751 w 479805"/>
              <a:gd name="connsiteY13" fmla="*/ 207519 h 390315"/>
              <a:gd name="connsiteX14" fmla="*/ 206224 w 479805"/>
              <a:gd name="connsiteY14" fmla="*/ 175894 h 390315"/>
              <a:gd name="connsiteX15" fmla="*/ 147493 w 479805"/>
              <a:gd name="connsiteY15" fmla="*/ 211421 h 390315"/>
              <a:gd name="connsiteX16" fmla="*/ 239903 w 479805"/>
              <a:gd name="connsiteY16" fmla="*/ 61614 h 390315"/>
              <a:gd name="connsiteX17" fmla="*/ 329848 w 479805"/>
              <a:gd name="connsiteY17" fmla="*/ 207519 h 3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9805" h="390315">
                <a:moveTo>
                  <a:pt x="477087" y="369031"/>
                </a:moveTo>
                <a:lnTo>
                  <a:pt x="253764" y="5655"/>
                </a:lnTo>
                <a:cubicBezTo>
                  <a:pt x="250898" y="1954"/>
                  <a:pt x="246430" y="-147"/>
                  <a:pt x="241751" y="8"/>
                </a:cubicBezTo>
                <a:lnTo>
                  <a:pt x="239903" y="8"/>
                </a:lnTo>
                <a:lnTo>
                  <a:pt x="238054" y="8"/>
                </a:lnTo>
                <a:cubicBezTo>
                  <a:pt x="233375" y="-147"/>
                  <a:pt x="228907" y="1954"/>
                  <a:pt x="226041" y="5655"/>
                </a:cubicBezTo>
                <a:lnTo>
                  <a:pt x="2718" y="369031"/>
                </a:lnTo>
                <a:cubicBezTo>
                  <a:pt x="-446" y="373457"/>
                  <a:pt x="-881" y="379277"/>
                  <a:pt x="1588" y="384124"/>
                </a:cubicBezTo>
                <a:cubicBezTo>
                  <a:pt x="4079" y="388517"/>
                  <a:pt x="9017" y="390924"/>
                  <a:pt x="14012" y="390182"/>
                </a:cubicBezTo>
                <a:lnTo>
                  <a:pt x="465793" y="390182"/>
                </a:lnTo>
                <a:cubicBezTo>
                  <a:pt x="470788" y="390924"/>
                  <a:pt x="475726" y="388517"/>
                  <a:pt x="478217" y="384124"/>
                </a:cubicBezTo>
                <a:cubicBezTo>
                  <a:pt x="480686" y="379277"/>
                  <a:pt x="480251" y="373457"/>
                  <a:pt x="477087" y="369031"/>
                </a:cubicBezTo>
                <a:close/>
                <a:moveTo>
                  <a:pt x="277277" y="175894"/>
                </a:moveTo>
                <a:lnTo>
                  <a:pt x="241751" y="207519"/>
                </a:lnTo>
                <a:lnTo>
                  <a:pt x="206224" y="175894"/>
                </a:lnTo>
                <a:lnTo>
                  <a:pt x="147493" y="211421"/>
                </a:lnTo>
                <a:lnTo>
                  <a:pt x="239903" y="61614"/>
                </a:lnTo>
                <a:lnTo>
                  <a:pt x="329848" y="20751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6F08141F-E121-B9ED-9651-82F04354B47D}"/>
              </a:ext>
            </a:extLst>
          </p:cNvPr>
          <p:cNvSpPr/>
          <p:nvPr/>
        </p:nvSpPr>
        <p:spPr>
          <a:xfrm>
            <a:off x="3144202" y="2021849"/>
            <a:ext cx="61606" cy="61606"/>
          </a:xfrm>
          <a:custGeom>
            <a:avLst/>
            <a:gdLst>
              <a:gd name="connsiteX0" fmla="*/ 61606 w 61606"/>
              <a:gd name="connsiteY0" fmla="*/ 30803 h 61606"/>
              <a:gd name="connsiteX1" fmla="*/ 30803 w 61606"/>
              <a:gd name="connsiteY1" fmla="*/ 61606 h 61606"/>
              <a:gd name="connsiteX2" fmla="*/ 0 w 61606"/>
              <a:gd name="connsiteY2" fmla="*/ 30803 h 61606"/>
              <a:gd name="connsiteX3" fmla="*/ 30803 w 61606"/>
              <a:gd name="connsiteY3" fmla="*/ 0 h 61606"/>
              <a:gd name="connsiteX4" fmla="*/ 61606 w 61606"/>
              <a:gd name="connsiteY4" fmla="*/ 30803 h 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6" h="61606">
                <a:moveTo>
                  <a:pt x="61606" y="30803"/>
                </a:moveTo>
                <a:cubicBezTo>
                  <a:pt x="61606" y="47815"/>
                  <a:pt x="47815" y="61606"/>
                  <a:pt x="30803" y="61606"/>
                </a:cubicBezTo>
                <a:cubicBezTo>
                  <a:pt x="13791" y="61606"/>
                  <a:pt x="0" y="47815"/>
                  <a:pt x="0" y="30803"/>
                </a:cubicBezTo>
                <a:cubicBezTo>
                  <a:pt x="0" y="13791"/>
                  <a:pt x="13791" y="0"/>
                  <a:pt x="30803" y="0"/>
                </a:cubicBezTo>
                <a:cubicBezTo>
                  <a:pt x="47815" y="0"/>
                  <a:pt x="61606" y="13791"/>
                  <a:pt x="61606" y="308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26FEC629-D409-2CF4-8165-B97ED59EFB6E}"/>
              </a:ext>
            </a:extLst>
          </p:cNvPr>
          <p:cNvSpPr/>
          <p:nvPr/>
        </p:nvSpPr>
        <p:spPr>
          <a:xfrm>
            <a:off x="2928217" y="1781752"/>
            <a:ext cx="903600" cy="904671"/>
          </a:xfrm>
          <a:custGeom>
            <a:avLst/>
            <a:gdLst>
              <a:gd name="connsiteX0" fmla="*/ 61606 w 821419"/>
              <a:gd name="connsiteY0" fmla="*/ 574993 h 636599"/>
              <a:gd name="connsiteX1" fmla="*/ 61606 w 821419"/>
              <a:gd name="connsiteY1" fmla="*/ 61606 h 636599"/>
              <a:gd name="connsiteX2" fmla="*/ 759813 w 821419"/>
              <a:gd name="connsiteY2" fmla="*/ 61606 h 636599"/>
              <a:gd name="connsiteX3" fmla="*/ 759813 w 821419"/>
              <a:gd name="connsiteY3" fmla="*/ 574993 h 636599"/>
              <a:gd name="connsiteX4" fmla="*/ 821419 w 821419"/>
              <a:gd name="connsiteY4" fmla="*/ 636600 h 636599"/>
              <a:gd name="connsiteX5" fmla="*/ 821419 w 821419"/>
              <a:gd name="connsiteY5" fmla="*/ 0 h 636599"/>
              <a:gd name="connsiteX6" fmla="*/ 0 w 821419"/>
              <a:gd name="connsiteY6" fmla="*/ 0 h 636599"/>
              <a:gd name="connsiteX7" fmla="*/ 0 w 821419"/>
              <a:gd name="connsiteY7" fmla="*/ 636600 h 6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19" h="636599">
                <a:moveTo>
                  <a:pt x="61606" y="574993"/>
                </a:moveTo>
                <a:lnTo>
                  <a:pt x="61606" y="61606"/>
                </a:lnTo>
                <a:lnTo>
                  <a:pt x="759813" y="61606"/>
                </a:lnTo>
                <a:lnTo>
                  <a:pt x="759813" y="574993"/>
                </a:lnTo>
                <a:close/>
                <a:moveTo>
                  <a:pt x="821419" y="636600"/>
                </a:moveTo>
                <a:lnTo>
                  <a:pt x="821419" y="0"/>
                </a:lnTo>
                <a:lnTo>
                  <a:pt x="0" y="0"/>
                </a:lnTo>
                <a:lnTo>
                  <a:pt x="0" y="636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7B036944-12F5-B8B6-50F3-DEE2D3FBBF64}"/>
              </a:ext>
            </a:extLst>
          </p:cNvPr>
          <p:cNvSpPr/>
          <p:nvPr/>
        </p:nvSpPr>
        <p:spPr>
          <a:xfrm>
            <a:off x="1789532" y="1781752"/>
            <a:ext cx="102080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49373180-6F5A-C67A-7F65-50AF30355D0C}"/>
              </a:ext>
            </a:extLst>
          </p:cNvPr>
          <p:cNvSpPr/>
          <p:nvPr/>
        </p:nvSpPr>
        <p:spPr>
          <a:xfrm>
            <a:off x="1789532" y="2047908"/>
            <a:ext cx="102080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50D09A2-367D-E999-C93E-FDD6C78EB85B}"/>
              </a:ext>
            </a:extLst>
          </p:cNvPr>
          <p:cNvSpPr/>
          <p:nvPr/>
        </p:nvSpPr>
        <p:spPr>
          <a:xfrm>
            <a:off x="1789532" y="2314064"/>
            <a:ext cx="102080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1145C79E-BF6F-743E-0B6C-CA00EA3D8EB7}"/>
              </a:ext>
            </a:extLst>
          </p:cNvPr>
          <p:cNvSpPr/>
          <p:nvPr/>
        </p:nvSpPr>
        <p:spPr>
          <a:xfrm>
            <a:off x="1789532" y="2575274"/>
            <a:ext cx="1020806" cy="111149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09EE1DED-2193-4ABF-3A69-44453DBBC8F6}"/>
              </a:ext>
            </a:extLst>
          </p:cNvPr>
          <p:cNvSpPr/>
          <p:nvPr/>
        </p:nvSpPr>
        <p:spPr>
          <a:xfrm>
            <a:off x="1789531" y="2844460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451BA1EE-11D6-D87D-8476-C5FE3CCF44B9}"/>
              </a:ext>
            </a:extLst>
          </p:cNvPr>
          <p:cNvSpPr/>
          <p:nvPr/>
        </p:nvSpPr>
        <p:spPr>
          <a:xfrm>
            <a:off x="1789531" y="3108700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32DC7F30-DD21-F40A-C3F2-1BB533DD4EF1}"/>
              </a:ext>
            </a:extLst>
          </p:cNvPr>
          <p:cNvSpPr/>
          <p:nvPr/>
        </p:nvSpPr>
        <p:spPr>
          <a:xfrm>
            <a:off x="1789531" y="3372940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811671A-5F88-6CC5-CEDE-396E165EDA93}"/>
              </a:ext>
            </a:extLst>
          </p:cNvPr>
          <p:cNvSpPr/>
          <p:nvPr/>
        </p:nvSpPr>
        <p:spPr>
          <a:xfrm>
            <a:off x="1789531" y="3637180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0D4CDA3B-8366-2166-EC57-4C4F008D4E01}"/>
              </a:ext>
            </a:extLst>
          </p:cNvPr>
          <p:cNvSpPr/>
          <p:nvPr/>
        </p:nvSpPr>
        <p:spPr>
          <a:xfrm>
            <a:off x="4776652" y="1534884"/>
            <a:ext cx="2520000" cy="3599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CE4A278B-CA5B-C8F5-78F3-E6042F1319A0}"/>
              </a:ext>
            </a:extLst>
          </p:cNvPr>
          <p:cNvSpPr/>
          <p:nvPr/>
        </p:nvSpPr>
        <p:spPr>
          <a:xfrm>
            <a:off x="5550665" y="2167035"/>
            <a:ext cx="207529" cy="253118"/>
          </a:xfrm>
          <a:custGeom>
            <a:avLst/>
            <a:gdLst>
              <a:gd name="connsiteX0" fmla="*/ 205355 w 207529"/>
              <a:gd name="connsiteY0" fmla="*/ 230614 h 253118"/>
              <a:gd name="connsiteX1" fmla="*/ 64789 w 207529"/>
              <a:gd name="connsiteY1" fmla="*/ 6572 h 253118"/>
              <a:gd name="connsiteX2" fmla="*/ 52982 w 207529"/>
              <a:gd name="connsiteY2" fmla="*/ 0 h 253118"/>
              <a:gd name="connsiteX3" fmla="*/ 41071 w 207529"/>
              <a:gd name="connsiteY3" fmla="*/ 6572 h 253118"/>
              <a:gd name="connsiteX4" fmla="*/ 0 w 207529"/>
              <a:gd name="connsiteY4" fmla="*/ 72490 h 253118"/>
              <a:gd name="connsiteX5" fmla="*/ 88097 w 207529"/>
              <a:gd name="connsiteY5" fmla="*/ 215007 h 253118"/>
              <a:gd name="connsiteX6" fmla="*/ 92410 w 207529"/>
              <a:gd name="connsiteY6" fmla="*/ 253100 h 253118"/>
              <a:gd name="connsiteX7" fmla="*/ 192007 w 207529"/>
              <a:gd name="connsiteY7" fmla="*/ 253100 h 253118"/>
              <a:gd name="connsiteX8" fmla="*/ 207511 w 207529"/>
              <a:gd name="connsiteY8" fmla="*/ 239070 h 253118"/>
              <a:gd name="connsiteX9" fmla="*/ 205355 w 207529"/>
              <a:gd name="connsiteY9" fmla="*/ 230614 h 2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29" h="253118">
                <a:moveTo>
                  <a:pt x="205355" y="230614"/>
                </a:moveTo>
                <a:lnTo>
                  <a:pt x="64789" y="6572"/>
                </a:lnTo>
                <a:cubicBezTo>
                  <a:pt x="62274" y="2466"/>
                  <a:pt x="57796" y="-26"/>
                  <a:pt x="52982" y="0"/>
                </a:cubicBezTo>
                <a:cubicBezTo>
                  <a:pt x="48145" y="-2"/>
                  <a:pt x="43647" y="2480"/>
                  <a:pt x="41071" y="6572"/>
                </a:cubicBezTo>
                <a:lnTo>
                  <a:pt x="0" y="72490"/>
                </a:lnTo>
                <a:lnTo>
                  <a:pt x="88097" y="215007"/>
                </a:lnTo>
                <a:cubicBezTo>
                  <a:pt x="95553" y="226281"/>
                  <a:pt x="97155" y="240444"/>
                  <a:pt x="92410" y="253100"/>
                </a:cubicBezTo>
                <a:lnTo>
                  <a:pt x="192007" y="253100"/>
                </a:lnTo>
                <a:cubicBezTo>
                  <a:pt x="200162" y="253508"/>
                  <a:pt x="207104" y="247226"/>
                  <a:pt x="207511" y="239070"/>
                </a:cubicBezTo>
                <a:cubicBezTo>
                  <a:pt x="207660" y="236099"/>
                  <a:pt x="206908" y="233152"/>
                  <a:pt x="205355" y="23061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A9EEAC4F-5EF2-F2E7-F8DC-674914C0D6D5}"/>
              </a:ext>
            </a:extLst>
          </p:cNvPr>
          <p:cNvSpPr/>
          <p:nvPr/>
        </p:nvSpPr>
        <p:spPr>
          <a:xfrm>
            <a:off x="5125944" y="2029952"/>
            <a:ext cx="479805" cy="390315"/>
          </a:xfrm>
          <a:custGeom>
            <a:avLst/>
            <a:gdLst>
              <a:gd name="connsiteX0" fmla="*/ 477087 w 479805"/>
              <a:gd name="connsiteY0" fmla="*/ 369031 h 390315"/>
              <a:gd name="connsiteX1" fmla="*/ 253764 w 479805"/>
              <a:gd name="connsiteY1" fmla="*/ 5655 h 390315"/>
              <a:gd name="connsiteX2" fmla="*/ 241751 w 479805"/>
              <a:gd name="connsiteY2" fmla="*/ 8 h 390315"/>
              <a:gd name="connsiteX3" fmla="*/ 239903 w 479805"/>
              <a:gd name="connsiteY3" fmla="*/ 8 h 390315"/>
              <a:gd name="connsiteX4" fmla="*/ 238054 w 479805"/>
              <a:gd name="connsiteY4" fmla="*/ 8 h 390315"/>
              <a:gd name="connsiteX5" fmla="*/ 226041 w 479805"/>
              <a:gd name="connsiteY5" fmla="*/ 5655 h 390315"/>
              <a:gd name="connsiteX6" fmla="*/ 2718 w 479805"/>
              <a:gd name="connsiteY6" fmla="*/ 369031 h 390315"/>
              <a:gd name="connsiteX7" fmla="*/ 1588 w 479805"/>
              <a:gd name="connsiteY7" fmla="*/ 384124 h 390315"/>
              <a:gd name="connsiteX8" fmla="*/ 14012 w 479805"/>
              <a:gd name="connsiteY8" fmla="*/ 390182 h 390315"/>
              <a:gd name="connsiteX9" fmla="*/ 465793 w 479805"/>
              <a:gd name="connsiteY9" fmla="*/ 390182 h 390315"/>
              <a:gd name="connsiteX10" fmla="*/ 478217 w 479805"/>
              <a:gd name="connsiteY10" fmla="*/ 384124 h 390315"/>
              <a:gd name="connsiteX11" fmla="*/ 477087 w 479805"/>
              <a:gd name="connsiteY11" fmla="*/ 369031 h 390315"/>
              <a:gd name="connsiteX12" fmla="*/ 277277 w 479805"/>
              <a:gd name="connsiteY12" fmla="*/ 175894 h 390315"/>
              <a:gd name="connsiteX13" fmla="*/ 241751 w 479805"/>
              <a:gd name="connsiteY13" fmla="*/ 207519 h 390315"/>
              <a:gd name="connsiteX14" fmla="*/ 206224 w 479805"/>
              <a:gd name="connsiteY14" fmla="*/ 175894 h 390315"/>
              <a:gd name="connsiteX15" fmla="*/ 147493 w 479805"/>
              <a:gd name="connsiteY15" fmla="*/ 211421 h 390315"/>
              <a:gd name="connsiteX16" fmla="*/ 239903 w 479805"/>
              <a:gd name="connsiteY16" fmla="*/ 61614 h 390315"/>
              <a:gd name="connsiteX17" fmla="*/ 329848 w 479805"/>
              <a:gd name="connsiteY17" fmla="*/ 207519 h 3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9805" h="390315">
                <a:moveTo>
                  <a:pt x="477087" y="369031"/>
                </a:moveTo>
                <a:lnTo>
                  <a:pt x="253764" y="5655"/>
                </a:lnTo>
                <a:cubicBezTo>
                  <a:pt x="250898" y="1954"/>
                  <a:pt x="246430" y="-147"/>
                  <a:pt x="241751" y="8"/>
                </a:cubicBezTo>
                <a:lnTo>
                  <a:pt x="239903" y="8"/>
                </a:lnTo>
                <a:lnTo>
                  <a:pt x="238054" y="8"/>
                </a:lnTo>
                <a:cubicBezTo>
                  <a:pt x="233375" y="-147"/>
                  <a:pt x="228907" y="1954"/>
                  <a:pt x="226041" y="5655"/>
                </a:cubicBezTo>
                <a:lnTo>
                  <a:pt x="2718" y="369031"/>
                </a:lnTo>
                <a:cubicBezTo>
                  <a:pt x="-446" y="373457"/>
                  <a:pt x="-881" y="379277"/>
                  <a:pt x="1588" y="384124"/>
                </a:cubicBezTo>
                <a:cubicBezTo>
                  <a:pt x="4079" y="388517"/>
                  <a:pt x="9017" y="390924"/>
                  <a:pt x="14012" y="390182"/>
                </a:cubicBezTo>
                <a:lnTo>
                  <a:pt x="465793" y="390182"/>
                </a:lnTo>
                <a:cubicBezTo>
                  <a:pt x="470788" y="390924"/>
                  <a:pt x="475726" y="388517"/>
                  <a:pt x="478217" y="384124"/>
                </a:cubicBezTo>
                <a:cubicBezTo>
                  <a:pt x="480686" y="379277"/>
                  <a:pt x="480251" y="373457"/>
                  <a:pt x="477087" y="369031"/>
                </a:cubicBezTo>
                <a:close/>
                <a:moveTo>
                  <a:pt x="277277" y="175894"/>
                </a:moveTo>
                <a:lnTo>
                  <a:pt x="241751" y="207519"/>
                </a:lnTo>
                <a:lnTo>
                  <a:pt x="206224" y="175894"/>
                </a:lnTo>
                <a:lnTo>
                  <a:pt x="147493" y="211421"/>
                </a:lnTo>
                <a:lnTo>
                  <a:pt x="239903" y="61614"/>
                </a:lnTo>
                <a:lnTo>
                  <a:pt x="329848" y="20751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1880F108-0C1E-0C94-A82B-5DDA87DED5F9}"/>
              </a:ext>
            </a:extLst>
          </p:cNvPr>
          <p:cNvSpPr/>
          <p:nvPr/>
        </p:nvSpPr>
        <p:spPr>
          <a:xfrm>
            <a:off x="5201562" y="2021849"/>
            <a:ext cx="61606" cy="61606"/>
          </a:xfrm>
          <a:custGeom>
            <a:avLst/>
            <a:gdLst>
              <a:gd name="connsiteX0" fmla="*/ 61606 w 61606"/>
              <a:gd name="connsiteY0" fmla="*/ 30803 h 61606"/>
              <a:gd name="connsiteX1" fmla="*/ 30803 w 61606"/>
              <a:gd name="connsiteY1" fmla="*/ 61606 h 61606"/>
              <a:gd name="connsiteX2" fmla="*/ 0 w 61606"/>
              <a:gd name="connsiteY2" fmla="*/ 30803 h 61606"/>
              <a:gd name="connsiteX3" fmla="*/ 30803 w 61606"/>
              <a:gd name="connsiteY3" fmla="*/ 0 h 61606"/>
              <a:gd name="connsiteX4" fmla="*/ 61606 w 61606"/>
              <a:gd name="connsiteY4" fmla="*/ 30803 h 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6" h="61606">
                <a:moveTo>
                  <a:pt x="61606" y="30803"/>
                </a:moveTo>
                <a:cubicBezTo>
                  <a:pt x="61606" y="47815"/>
                  <a:pt x="47815" y="61606"/>
                  <a:pt x="30803" y="61606"/>
                </a:cubicBezTo>
                <a:cubicBezTo>
                  <a:pt x="13791" y="61606"/>
                  <a:pt x="0" y="47815"/>
                  <a:pt x="0" y="30803"/>
                </a:cubicBezTo>
                <a:cubicBezTo>
                  <a:pt x="0" y="13791"/>
                  <a:pt x="13791" y="0"/>
                  <a:pt x="30803" y="0"/>
                </a:cubicBezTo>
                <a:cubicBezTo>
                  <a:pt x="47815" y="0"/>
                  <a:pt x="61606" y="13791"/>
                  <a:pt x="61606" y="308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A34080AC-27D6-FC9E-FBD9-A5B70E181EF5}"/>
              </a:ext>
            </a:extLst>
          </p:cNvPr>
          <p:cNvSpPr/>
          <p:nvPr/>
        </p:nvSpPr>
        <p:spPr>
          <a:xfrm>
            <a:off x="4985577" y="1781752"/>
            <a:ext cx="903600" cy="904671"/>
          </a:xfrm>
          <a:custGeom>
            <a:avLst/>
            <a:gdLst>
              <a:gd name="connsiteX0" fmla="*/ 61606 w 821419"/>
              <a:gd name="connsiteY0" fmla="*/ 574993 h 636599"/>
              <a:gd name="connsiteX1" fmla="*/ 61606 w 821419"/>
              <a:gd name="connsiteY1" fmla="*/ 61606 h 636599"/>
              <a:gd name="connsiteX2" fmla="*/ 759813 w 821419"/>
              <a:gd name="connsiteY2" fmla="*/ 61606 h 636599"/>
              <a:gd name="connsiteX3" fmla="*/ 759813 w 821419"/>
              <a:gd name="connsiteY3" fmla="*/ 574993 h 636599"/>
              <a:gd name="connsiteX4" fmla="*/ 821419 w 821419"/>
              <a:gd name="connsiteY4" fmla="*/ 636600 h 636599"/>
              <a:gd name="connsiteX5" fmla="*/ 821419 w 821419"/>
              <a:gd name="connsiteY5" fmla="*/ 0 h 636599"/>
              <a:gd name="connsiteX6" fmla="*/ 0 w 821419"/>
              <a:gd name="connsiteY6" fmla="*/ 0 h 636599"/>
              <a:gd name="connsiteX7" fmla="*/ 0 w 821419"/>
              <a:gd name="connsiteY7" fmla="*/ 636600 h 6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19" h="636599">
                <a:moveTo>
                  <a:pt x="61606" y="574993"/>
                </a:moveTo>
                <a:lnTo>
                  <a:pt x="61606" y="61606"/>
                </a:lnTo>
                <a:lnTo>
                  <a:pt x="759813" y="61606"/>
                </a:lnTo>
                <a:lnTo>
                  <a:pt x="759813" y="574993"/>
                </a:lnTo>
                <a:close/>
                <a:moveTo>
                  <a:pt x="821419" y="636600"/>
                </a:moveTo>
                <a:lnTo>
                  <a:pt x="821419" y="0"/>
                </a:lnTo>
                <a:lnTo>
                  <a:pt x="0" y="0"/>
                </a:lnTo>
                <a:lnTo>
                  <a:pt x="0" y="636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E208283D-4B4C-CBB6-3172-976E1A6ECF9E}"/>
              </a:ext>
            </a:extLst>
          </p:cNvPr>
          <p:cNvSpPr/>
          <p:nvPr/>
        </p:nvSpPr>
        <p:spPr>
          <a:xfrm>
            <a:off x="6007057" y="1781752"/>
            <a:ext cx="102080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C2D1555B-19FC-09A4-3E06-0C5D11728462}"/>
              </a:ext>
            </a:extLst>
          </p:cNvPr>
          <p:cNvSpPr/>
          <p:nvPr/>
        </p:nvSpPr>
        <p:spPr>
          <a:xfrm>
            <a:off x="6007057" y="2047908"/>
            <a:ext cx="102080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3" name="Figura a mano libera: forma 52">
            <a:extLst>
              <a:ext uri="{FF2B5EF4-FFF2-40B4-BE49-F238E27FC236}">
                <a16:creationId xmlns:a16="http://schemas.microsoft.com/office/drawing/2014/main" id="{E127621A-840B-BF78-56FD-AB14903F352C}"/>
              </a:ext>
            </a:extLst>
          </p:cNvPr>
          <p:cNvSpPr/>
          <p:nvPr/>
        </p:nvSpPr>
        <p:spPr>
          <a:xfrm>
            <a:off x="6007057" y="2314064"/>
            <a:ext cx="102080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4" name="Figura a mano libera: forma 53">
            <a:extLst>
              <a:ext uri="{FF2B5EF4-FFF2-40B4-BE49-F238E27FC236}">
                <a16:creationId xmlns:a16="http://schemas.microsoft.com/office/drawing/2014/main" id="{9D7C8044-19F8-9C4A-4C8F-31F19E0DDD1D}"/>
              </a:ext>
            </a:extLst>
          </p:cNvPr>
          <p:cNvSpPr/>
          <p:nvPr/>
        </p:nvSpPr>
        <p:spPr>
          <a:xfrm>
            <a:off x="6007057" y="2575274"/>
            <a:ext cx="1020806" cy="111149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5" name="Figura a mano libera: forma 54">
            <a:extLst>
              <a:ext uri="{FF2B5EF4-FFF2-40B4-BE49-F238E27FC236}">
                <a16:creationId xmlns:a16="http://schemas.microsoft.com/office/drawing/2014/main" id="{CCA0B1E2-0F46-7234-8EC0-A6B646D29118}"/>
              </a:ext>
            </a:extLst>
          </p:cNvPr>
          <p:cNvSpPr/>
          <p:nvPr/>
        </p:nvSpPr>
        <p:spPr>
          <a:xfrm>
            <a:off x="4985577" y="2844460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6" name="Figura a mano libera: forma 55">
            <a:extLst>
              <a:ext uri="{FF2B5EF4-FFF2-40B4-BE49-F238E27FC236}">
                <a16:creationId xmlns:a16="http://schemas.microsoft.com/office/drawing/2014/main" id="{759C6390-7EB4-8B26-99A0-F083F0AADBD3}"/>
              </a:ext>
            </a:extLst>
          </p:cNvPr>
          <p:cNvSpPr/>
          <p:nvPr/>
        </p:nvSpPr>
        <p:spPr>
          <a:xfrm>
            <a:off x="4985577" y="3108700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7" name="Figura a mano libera: forma 56">
            <a:extLst>
              <a:ext uri="{FF2B5EF4-FFF2-40B4-BE49-F238E27FC236}">
                <a16:creationId xmlns:a16="http://schemas.microsoft.com/office/drawing/2014/main" id="{B8FB046F-6D24-3642-588A-C336D44FF08A}"/>
              </a:ext>
            </a:extLst>
          </p:cNvPr>
          <p:cNvSpPr/>
          <p:nvPr/>
        </p:nvSpPr>
        <p:spPr>
          <a:xfrm>
            <a:off x="4985577" y="3372940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8" name="Figura a mano libera: forma 57">
            <a:extLst>
              <a:ext uri="{FF2B5EF4-FFF2-40B4-BE49-F238E27FC236}">
                <a16:creationId xmlns:a16="http://schemas.microsoft.com/office/drawing/2014/main" id="{63E38083-DE02-EC8C-4C15-21A523E75436}"/>
              </a:ext>
            </a:extLst>
          </p:cNvPr>
          <p:cNvSpPr/>
          <p:nvPr/>
        </p:nvSpPr>
        <p:spPr>
          <a:xfrm>
            <a:off x="4985577" y="3637180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79AD2B81-8FD1-44BD-8992-695BB69D2ED2}"/>
              </a:ext>
            </a:extLst>
          </p:cNvPr>
          <p:cNvSpPr/>
          <p:nvPr/>
        </p:nvSpPr>
        <p:spPr>
          <a:xfrm>
            <a:off x="7972698" y="1534885"/>
            <a:ext cx="2520000" cy="359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1B7A573E-2993-95AB-9C4C-FBD5B29A2E6D}"/>
              </a:ext>
            </a:extLst>
          </p:cNvPr>
          <p:cNvGrpSpPr/>
          <p:nvPr/>
        </p:nvGrpSpPr>
        <p:grpSpPr>
          <a:xfrm>
            <a:off x="8472788" y="1950849"/>
            <a:ext cx="576385" cy="363214"/>
            <a:chOff x="8473124" y="1950850"/>
            <a:chExt cx="632250" cy="398418"/>
          </a:xfrm>
        </p:grpSpPr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90948E6-4507-4225-BA55-3D9D1CB0EFC8}"/>
                </a:ext>
              </a:extLst>
            </p:cNvPr>
            <p:cNvSpPr/>
            <p:nvPr/>
          </p:nvSpPr>
          <p:spPr>
            <a:xfrm>
              <a:off x="8897845" y="2096036"/>
              <a:ext cx="207529" cy="253118"/>
            </a:xfrm>
            <a:custGeom>
              <a:avLst/>
              <a:gdLst>
                <a:gd name="connsiteX0" fmla="*/ 205355 w 207529"/>
                <a:gd name="connsiteY0" fmla="*/ 230614 h 253118"/>
                <a:gd name="connsiteX1" fmla="*/ 64789 w 207529"/>
                <a:gd name="connsiteY1" fmla="*/ 6572 h 253118"/>
                <a:gd name="connsiteX2" fmla="*/ 52982 w 207529"/>
                <a:gd name="connsiteY2" fmla="*/ 0 h 253118"/>
                <a:gd name="connsiteX3" fmla="*/ 41071 w 207529"/>
                <a:gd name="connsiteY3" fmla="*/ 6572 h 253118"/>
                <a:gd name="connsiteX4" fmla="*/ 0 w 207529"/>
                <a:gd name="connsiteY4" fmla="*/ 72490 h 253118"/>
                <a:gd name="connsiteX5" fmla="*/ 88097 w 207529"/>
                <a:gd name="connsiteY5" fmla="*/ 215007 h 253118"/>
                <a:gd name="connsiteX6" fmla="*/ 92410 w 207529"/>
                <a:gd name="connsiteY6" fmla="*/ 253100 h 253118"/>
                <a:gd name="connsiteX7" fmla="*/ 192007 w 207529"/>
                <a:gd name="connsiteY7" fmla="*/ 253100 h 253118"/>
                <a:gd name="connsiteX8" fmla="*/ 207511 w 207529"/>
                <a:gd name="connsiteY8" fmla="*/ 239070 h 253118"/>
                <a:gd name="connsiteX9" fmla="*/ 205355 w 207529"/>
                <a:gd name="connsiteY9" fmla="*/ 230614 h 25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529" h="253118">
                  <a:moveTo>
                    <a:pt x="205355" y="230614"/>
                  </a:moveTo>
                  <a:lnTo>
                    <a:pt x="64789" y="6572"/>
                  </a:lnTo>
                  <a:cubicBezTo>
                    <a:pt x="62274" y="2466"/>
                    <a:pt x="57796" y="-26"/>
                    <a:pt x="52982" y="0"/>
                  </a:cubicBezTo>
                  <a:cubicBezTo>
                    <a:pt x="48145" y="-2"/>
                    <a:pt x="43647" y="2480"/>
                    <a:pt x="41071" y="6572"/>
                  </a:cubicBezTo>
                  <a:lnTo>
                    <a:pt x="0" y="72490"/>
                  </a:lnTo>
                  <a:lnTo>
                    <a:pt x="88097" y="215007"/>
                  </a:lnTo>
                  <a:cubicBezTo>
                    <a:pt x="95553" y="226281"/>
                    <a:pt x="97155" y="240444"/>
                    <a:pt x="92410" y="253100"/>
                  </a:cubicBezTo>
                  <a:lnTo>
                    <a:pt x="192007" y="253100"/>
                  </a:lnTo>
                  <a:cubicBezTo>
                    <a:pt x="200162" y="253508"/>
                    <a:pt x="207104" y="247226"/>
                    <a:pt x="207511" y="239070"/>
                  </a:cubicBezTo>
                  <a:cubicBezTo>
                    <a:pt x="207660" y="236099"/>
                    <a:pt x="206908" y="233152"/>
                    <a:pt x="205355" y="23061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9DBA486C-7F1D-58AF-84AF-4D3CD758678B}"/>
                </a:ext>
              </a:extLst>
            </p:cNvPr>
            <p:cNvSpPr/>
            <p:nvPr/>
          </p:nvSpPr>
          <p:spPr>
            <a:xfrm>
              <a:off x="8473124" y="1958953"/>
              <a:ext cx="479805" cy="390315"/>
            </a:xfrm>
            <a:custGeom>
              <a:avLst/>
              <a:gdLst>
                <a:gd name="connsiteX0" fmla="*/ 477087 w 479805"/>
                <a:gd name="connsiteY0" fmla="*/ 369031 h 390315"/>
                <a:gd name="connsiteX1" fmla="*/ 253764 w 479805"/>
                <a:gd name="connsiteY1" fmla="*/ 5655 h 390315"/>
                <a:gd name="connsiteX2" fmla="*/ 241751 w 479805"/>
                <a:gd name="connsiteY2" fmla="*/ 8 h 390315"/>
                <a:gd name="connsiteX3" fmla="*/ 239903 w 479805"/>
                <a:gd name="connsiteY3" fmla="*/ 8 h 390315"/>
                <a:gd name="connsiteX4" fmla="*/ 238054 w 479805"/>
                <a:gd name="connsiteY4" fmla="*/ 8 h 390315"/>
                <a:gd name="connsiteX5" fmla="*/ 226041 w 479805"/>
                <a:gd name="connsiteY5" fmla="*/ 5655 h 390315"/>
                <a:gd name="connsiteX6" fmla="*/ 2718 w 479805"/>
                <a:gd name="connsiteY6" fmla="*/ 369031 h 390315"/>
                <a:gd name="connsiteX7" fmla="*/ 1588 w 479805"/>
                <a:gd name="connsiteY7" fmla="*/ 384124 h 390315"/>
                <a:gd name="connsiteX8" fmla="*/ 14012 w 479805"/>
                <a:gd name="connsiteY8" fmla="*/ 390182 h 390315"/>
                <a:gd name="connsiteX9" fmla="*/ 465793 w 479805"/>
                <a:gd name="connsiteY9" fmla="*/ 390182 h 390315"/>
                <a:gd name="connsiteX10" fmla="*/ 478217 w 479805"/>
                <a:gd name="connsiteY10" fmla="*/ 384124 h 390315"/>
                <a:gd name="connsiteX11" fmla="*/ 477087 w 479805"/>
                <a:gd name="connsiteY11" fmla="*/ 369031 h 390315"/>
                <a:gd name="connsiteX12" fmla="*/ 277277 w 479805"/>
                <a:gd name="connsiteY12" fmla="*/ 175894 h 390315"/>
                <a:gd name="connsiteX13" fmla="*/ 241751 w 479805"/>
                <a:gd name="connsiteY13" fmla="*/ 207519 h 390315"/>
                <a:gd name="connsiteX14" fmla="*/ 206224 w 479805"/>
                <a:gd name="connsiteY14" fmla="*/ 175894 h 390315"/>
                <a:gd name="connsiteX15" fmla="*/ 147493 w 479805"/>
                <a:gd name="connsiteY15" fmla="*/ 211421 h 390315"/>
                <a:gd name="connsiteX16" fmla="*/ 239903 w 479805"/>
                <a:gd name="connsiteY16" fmla="*/ 61614 h 390315"/>
                <a:gd name="connsiteX17" fmla="*/ 329848 w 479805"/>
                <a:gd name="connsiteY17" fmla="*/ 207519 h 39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9805" h="390315">
                  <a:moveTo>
                    <a:pt x="477087" y="369031"/>
                  </a:moveTo>
                  <a:lnTo>
                    <a:pt x="253764" y="5655"/>
                  </a:lnTo>
                  <a:cubicBezTo>
                    <a:pt x="250898" y="1954"/>
                    <a:pt x="246430" y="-147"/>
                    <a:pt x="241751" y="8"/>
                  </a:cubicBezTo>
                  <a:lnTo>
                    <a:pt x="239903" y="8"/>
                  </a:lnTo>
                  <a:lnTo>
                    <a:pt x="238054" y="8"/>
                  </a:lnTo>
                  <a:cubicBezTo>
                    <a:pt x="233375" y="-147"/>
                    <a:pt x="228907" y="1954"/>
                    <a:pt x="226041" y="5655"/>
                  </a:cubicBezTo>
                  <a:lnTo>
                    <a:pt x="2718" y="369031"/>
                  </a:lnTo>
                  <a:cubicBezTo>
                    <a:pt x="-446" y="373457"/>
                    <a:pt x="-881" y="379277"/>
                    <a:pt x="1588" y="384124"/>
                  </a:cubicBezTo>
                  <a:cubicBezTo>
                    <a:pt x="4079" y="388517"/>
                    <a:pt x="9017" y="390924"/>
                    <a:pt x="14012" y="390182"/>
                  </a:cubicBezTo>
                  <a:lnTo>
                    <a:pt x="465793" y="390182"/>
                  </a:lnTo>
                  <a:cubicBezTo>
                    <a:pt x="470788" y="390924"/>
                    <a:pt x="475726" y="388517"/>
                    <a:pt x="478217" y="384124"/>
                  </a:cubicBezTo>
                  <a:cubicBezTo>
                    <a:pt x="480686" y="379277"/>
                    <a:pt x="480251" y="373457"/>
                    <a:pt x="477087" y="369031"/>
                  </a:cubicBezTo>
                  <a:close/>
                  <a:moveTo>
                    <a:pt x="277277" y="175894"/>
                  </a:moveTo>
                  <a:lnTo>
                    <a:pt x="241751" y="207519"/>
                  </a:lnTo>
                  <a:lnTo>
                    <a:pt x="206224" y="175894"/>
                  </a:lnTo>
                  <a:lnTo>
                    <a:pt x="147493" y="211421"/>
                  </a:lnTo>
                  <a:lnTo>
                    <a:pt x="239903" y="61614"/>
                  </a:lnTo>
                  <a:lnTo>
                    <a:pt x="329848" y="20751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CFB2AB60-8DC8-F943-1A4E-2271664038D3}"/>
                </a:ext>
              </a:extLst>
            </p:cNvPr>
            <p:cNvSpPr/>
            <p:nvPr/>
          </p:nvSpPr>
          <p:spPr>
            <a:xfrm>
              <a:off x="8548742" y="1950850"/>
              <a:ext cx="61606" cy="61606"/>
            </a:xfrm>
            <a:custGeom>
              <a:avLst/>
              <a:gdLst>
                <a:gd name="connsiteX0" fmla="*/ 61606 w 61606"/>
                <a:gd name="connsiteY0" fmla="*/ 30803 h 61606"/>
                <a:gd name="connsiteX1" fmla="*/ 30803 w 61606"/>
                <a:gd name="connsiteY1" fmla="*/ 61606 h 61606"/>
                <a:gd name="connsiteX2" fmla="*/ 0 w 61606"/>
                <a:gd name="connsiteY2" fmla="*/ 30803 h 61606"/>
                <a:gd name="connsiteX3" fmla="*/ 30803 w 61606"/>
                <a:gd name="connsiteY3" fmla="*/ 0 h 61606"/>
                <a:gd name="connsiteX4" fmla="*/ 61606 w 61606"/>
                <a:gd name="connsiteY4" fmla="*/ 30803 h 6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06" h="61606">
                  <a:moveTo>
                    <a:pt x="61606" y="30803"/>
                  </a:moveTo>
                  <a:cubicBezTo>
                    <a:pt x="61606" y="47815"/>
                    <a:pt x="47815" y="61606"/>
                    <a:pt x="30803" y="61606"/>
                  </a:cubicBezTo>
                  <a:cubicBezTo>
                    <a:pt x="13791" y="61606"/>
                    <a:pt x="0" y="47815"/>
                    <a:pt x="0" y="30803"/>
                  </a:cubicBezTo>
                  <a:cubicBezTo>
                    <a:pt x="0" y="13791"/>
                    <a:pt x="13791" y="0"/>
                    <a:pt x="30803" y="0"/>
                  </a:cubicBezTo>
                  <a:cubicBezTo>
                    <a:pt x="47815" y="0"/>
                    <a:pt x="61606" y="13791"/>
                    <a:pt x="61606" y="3080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sp>
        <p:nvSpPr>
          <p:cNvPr id="64" name="Figura a mano libera: forma 63">
            <a:extLst>
              <a:ext uri="{FF2B5EF4-FFF2-40B4-BE49-F238E27FC236}">
                <a16:creationId xmlns:a16="http://schemas.microsoft.com/office/drawing/2014/main" id="{F1259F72-AF8D-A989-794E-5CD07B2EFEA2}"/>
              </a:ext>
            </a:extLst>
          </p:cNvPr>
          <p:cNvSpPr/>
          <p:nvPr/>
        </p:nvSpPr>
        <p:spPr>
          <a:xfrm>
            <a:off x="8181287" y="1781752"/>
            <a:ext cx="2042286" cy="671887"/>
          </a:xfrm>
          <a:custGeom>
            <a:avLst/>
            <a:gdLst>
              <a:gd name="connsiteX0" fmla="*/ 61606 w 821419"/>
              <a:gd name="connsiteY0" fmla="*/ 574993 h 636599"/>
              <a:gd name="connsiteX1" fmla="*/ 61606 w 821419"/>
              <a:gd name="connsiteY1" fmla="*/ 61606 h 636599"/>
              <a:gd name="connsiteX2" fmla="*/ 759813 w 821419"/>
              <a:gd name="connsiteY2" fmla="*/ 61606 h 636599"/>
              <a:gd name="connsiteX3" fmla="*/ 759813 w 821419"/>
              <a:gd name="connsiteY3" fmla="*/ 574993 h 636599"/>
              <a:gd name="connsiteX4" fmla="*/ 821419 w 821419"/>
              <a:gd name="connsiteY4" fmla="*/ 636600 h 636599"/>
              <a:gd name="connsiteX5" fmla="*/ 821419 w 821419"/>
              <a:gd name="connsiteY5" fmla="*/ 0 h 636599"/>
              <a:gd name="connsiteX6" fmla="*/ 0 w 821419"/>
              <a:gd name="connsiteY6" fmla="*/ 0 h 636599"/>
              <a:gd name="connsiteX7" fmla="*/ 0 w 821419"/>
              <a:gd name="connsiteY7" fmla="*/ 636600 h 6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19" h="636599">
                <a:moveTo>
                  <a:pt x="61606" y="574993"/>
                </a:moveTo>
                <a:lnTo>
                  <a:pt x="61606" y="61606"/>
                </a:lnTo>
                <a:lnTo>
                  <a:pt x="759813" y="61606"/>
                </a:lnTo>
                <a:lnTo>
                  <a:pt x="759813" y="574993"/>
                </a:lnTo>
                <a:close/>
                <a:moveTo>
                  <a:pt x="821419" y="636600"/>
                </a:moveTo>
                <a:lnTo>
                  <a:pt x="821419" y="0"/>
                </a:lnTo>
                <a:lnTo>
                  <a:pt x="0" y="0"/>
                </a:lnTo>
                <a:lnTo>
                  <a:pt x="0" y="636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69" name="Figura a mano libera: forma 68">
            <a:extLst>
              <a:ext uri="{FF2B5EF4-FFF2-40B4-BE49-F238E27FC236}">
                <a16:creationId xmlns:a16="http://schemas.microsoft.com/office/drawing/2014/main" id="{2C607C23-0C3F-A47F-925F-F0E001C2B5A5}"/>
              </a:ext>
            </a:extLst>
          </p:cNvPr>
          <p:cNvSpPr/>
          <p:nvPr/>
        </p:nvSpPr>
        <p:spPr>
          <a:xfrm>
            <a:off x="8181623" y="2844460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70" name="Figura a mano libera: forma 69">
            <a:extLst>
              <a:ext uri="{FF2B5EF4-FFF2-40B4-BE49-F238E27FC236}">
                <a16:creationId xmlns:a16="http://schemas.microsoft.com/office/drawing/2014/main" id="{6E0F75E0-DF6E-1241-BC57-0A33F0FE9762}"/>
              </a:ext>
            </a:extLst>
          </p:cNvPr>
          <p:cNvSpPr/>
          <p:nvPr/>
        </p:nvSpPr>
        <p:spPr>
          <a:xfrm>
            <a:off x="8181623" y="3108700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71" name="Figura a mano libera: forma 70">
            <a:extLst>
              <a:ext uri="{FF2B5EF4-FFF2-40B4-BE49-F238E27FC236}">
                <a16:creationId xmlns:a16="http://schemas.microsoft.com/office/drawing/2014/main" id="{FD8797CB-19B1-1200-FA1B-B09E84377F3A}"/>
              </a:ext>
            </a:extLst>
          </p:cNvPr>
          <p:cNvSpPr/>
          <p:nvPr/>
        </p:nvSpPr>
        <p:spPr>
          <a:xfrm>
            <a:off x="8181623" y="3372940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72" name="Figura a mano libera: forma 71">
            <a:extLst>
              <a:ext uri="{FF2B5EF4-FFF2-40B4-BE49-F238E27FC236}">
                <a16:creationId xmlns:a16="http://schemas.microsoft.com/office/drawing/2014/main" id="{39B04332-9B44-ACFD-FA72-1406B6411D9C}"/>
              </a:ext>
            </a:extLst>
          </p:cNvPr>
          <p:cNvSpPr/>
          <p:nvPr/>
        </p:nvSpPr>
        <p:spPr>
          <a:xfrm>
            <a:off x="8181623" y="3637180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75" name="Figura a mano libera: forma 74">
            <a:extLst>
              <a:ext uri="{FF2B5EF4-FFF2-40B4-BE49-F238E27FC236}">
                <a16:creationId xmlns:a16="http://schemas.microsoft.com/office/drawing/2014/main" id="{97B183BF-DC06-9237-B5FD-17FA3E3239EE}"/>
              </a:ext>
            </a:extLst>
          </p:cNvPr>
          <p:cNvSpPr/>
          <p:nvPr/>
        </p:nvSpPr>
        <p:spPr>
          <a:xfrm>
            <a:off x="1928804" y="4210825"/>
            <a:ext cx="371876" cy="301391"/>
          </a:xfrm>
          <a:custGeom>
            <a:avLst/>
            <a:gdLst>
              <a:gd name="connsiteX0" fmla="*/ 477087 w 479805"/>
              <a:gd name="connsiteY0" fmla="*/ 369031 h 390315"/>
              <a:gd name="connsiteX1" fmla="*/ 253764 w 479805"/>
              <a:gd name="connsiteY1" fmla="*/ 5655 h 390315"/>
              <a:gd name="connsiteX2" fmla="*/ 241751 w 479805"/>
              <a:gd name="connsiteY2" fmla="*/ 8 h 390315"/>
              <a:gd name="connsiteX3" fmla="*/ 239903 w 479805"/>
              <a:gd name="connsiteY3" fmla="*/ 8 h 390315"/>
              <a:gd name="connsiteX4" fmla="*/ 238054 w 479805"/>
              <a:gd name="connsiteY4" fmla="*/ 8 h 390315"/>
              <a:gd name="connsiteX5" fmla="*/ 226041 w 479805"/>
              <a:gd name="connsiteY5" fmla="*/ 5655 h 390315"/>
              <a:gd name="connsiteX6" fmla="*/ 2718 w 479805"/>
              <a:gd name="connsiteY6" fmla="*/ 369031 h 390315"/>
              <a:gd name="connsiteX7" fmla="*/ 1588 w 479805"/>
              <a:gd name="connsiteY7" fmla="*/ 384124 h 390315"/>
              <a:gd name="connsiteX8" fmla="*/ 14012 w 479805"/>
              <a:gd name="connsiteY8" fmla="*/ 390182 h 390315"/>
              <a:gd name="connsiteX9" fmla="*/ 465793 w 479805"/>
              <a:gd name="connsiteY9" fmla="*/ 390182 h 390315"/>
              <a:gd name="connsiteX10" fmla="*/ 478217 w 479805"/>
              <a:gd name="connsiteY10" fmla="*/ 384124 h 390315"/>
              <a:gd name="connsiteX11" fmla="*/ 477087 w 479805"/>
              <a:gd name="connsiteY11" fmla="*/ 369031 h 390315"/>
              <a:gd name="connsiteX12" fmla="*/ 277277 w 479805"/>
              <a:gd name="connsiteY12" fmla="*/ 175894 h 390315"/>
              <a:gd name="connsiteX13" fmla="*/ 241751 w 479805"/>
              <a:gd name="connsiteY13" fmla="*/ 207519 h 390315"/>
              <a:gd name="connsiteX14" fmla="*/ 206224 w 479805"/>
              <a:gd name="connsiteY14" fmla="*/ 175894 h 390315"/>
              <a:gd name="connsiteX15" fmla="*/ 147493 w 479805"/>
              <a:gd name="connsiteY15" fmla="*/ 211421 h 390315"/>
              <a:gd name="connsiteX16" fmla="*/ 239903 w 479805"/>
              <a:gd name="connsiteY16" fmla="*/ 61614 h 390315"/>
              <a:gd name="connsiteX17" fmla="*/ 329848 w 479805"/>
              <a:gd name="connsiteY17" fmla="*/ 207519 h 3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9805" h="390315">
                <a:moveTo>
                  <a:pt x="477087" y="369031"/>
                </a:moveTo>
                <a:lnTo>
                  <a:pt x="253764" y="5655"/>
                </a:lnTo>
                <a:cubicBezTo>
                  <a:pt x="250898" y="1954"/>
                  <a:pt x="246430" y="-147"/>
                  <a:pt x="241751" y="8"/>
                </a:cubicBezTo>
                <a:lnTo>
                  <a:pt x="239903" y="8"/>
                </a:lnTo>
                <a:lnTo>
                  <a:pt x="238054" y="8"/>
                </a:lnTo>
                <a:cubicBezTo>
                  <a:pt x="233375" y="-147"/>
                  <a:pt x="228907" y="1954"/>
                  <a:pt x="226041" y="5655"/>
                </a:cubicBezTo>
                <a:lnTo>
                  <a:pt x="2718" y="369031"/>
                </a:lnTo>
                <a:cubicBezTo>
                  <a:pt x="-446" y="373457"/>
                  <a:pt x="-881" y="379277"/>
                  <a:pt x="1588" y="384124"/>
                </a:cubicBezTo>
                <a:cubicBezTo>
                  <a:pt x="4079" y="388517"/>
                  <a:pt x="9017" y="390924"/>
                  <a:pt x="14012" y="390182"/>
                </a:cubicBezTo>
                <a:lnTo>
                  <a:pt x="465793" y="390182"/>
                </a:lnTo>
                <a:cubicBezTo>
                  <a:pt x="470788" y="390924"/>
                  <a:pt x="475726" y="388517"/>
                  <a:pt x="478217" y="384124"/>
                </a:cubicBezTo>
                <a:cubicBezTo>
                  <a:pt x="480686" y="379277"/>
                  <a:pt x="480251" y="373457"/>
                  <a:pt x="477087" y="369031"/>
                </a:cubicBezTo>
                <a:close/>
                <a:moveTo>
                  <a:pt x="277277" y="175894"/>
                </a:moveTo>
                <a:lnTo>
                  <a:pt x="241751" y="207519"/>
                </a:lnTo>
                <a:lnTo>
                  <a:pt x="206224" y="175894"/>
                </a:lnTo>
                <a:lnTo>
                  <a:pt x="147493" y="211421"/>
                </a:lnTo>
                <a:lnTo>
                  <a:pt x="239903" y="61614"/>
                </a:lnTo>
                <a:lnTo>
                  <a:pt x="329848" y="20751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76" name="Figura a mano libera: forma 75">
            <a:extLst>
              <a:ext uri="{FF2B5EF4-FFF2-40B4-BE49-F238E27FC236}">
                <a16:creationId xmlns:a16="http://schemas.microsoft.com/office/drawing/2014/main" id="{2EF38F4C-0AC0-6B86-1F16-07604633E638}"/>
              </a:ext>
            </a:extLst>
          </p:cNvPr>
          <p:cNvSpPr/>
          <p:nvPr/>
        </p:nvSpPr>
        <p:spPr>
          <a:xfrm>
            <a:off x="1987412" y="4204568"/>
            <a:ext cx="47748" cy="47570"/>
          </a:xfrm>
          <a:custGeom>
            <a:avLst/>
            <a:gdLst>
              <a:gd name="connsiteX0" fmla="*/ 61606 w 61606"/>
              <a:gd name="connsiteY0" fmla="*/ 30803 h 61606"/>
              <a:gd name="connsiteX1" fmla="*/ 30803 w 61606"/>
              <a:gd name="connsiteY1" fmla="*/ 61606 h 61606"/>
              <a:gd name="connsiteX2" fmla="*/ 0 w 61606"/>
              <a:gd name="connsiteY2" fmla="*/ 30803 h 61606"/>
              <a:gd name="connsiteX3" fmla="*/ 30803 w 61606"/>
              <a:gd name="connsiteY3" fmla="*/ 0 h 61606"/>
              <a:gd name="connsiteX4" fmla="*/ 61606 w 61606"/>
              <a:gd name="connsiteY4" fmla="*/ 30803 h 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6" h="61606">
                <a:moveTo>
                  <a:pt x="61606" y="30803"/>
                </a:moveTo>
                <a:cubicBezTo>
                  <a:pt x="61606" y="47815"/>
                  <a:pt x="47815" y="61606"/>
                  <a:pt x="30803" y="61606"/>
                </a:cubicBezTo>
                <a:cubicBezTo>
                  <a:pt x="13791" y="61606"/>
                  <a:pt x="0" y="47815"/>
                  <a:pt x="0" y="30803"/>
                </a:cubicBezTo>
                <a:cubicBezTo>
                  <a:pt x="0" y="13791"/>
                  <a:pt x="13791" y="0"/>
                  <a:pt x="30803" y="0"/>
                </a:cubicBezTo>
                <a:cubicBezTo>
                  <a:pt x="47815" y="0"/>
                  <a:pt x="61606" y="13791"/>
                  <a:pt x="61606" y="308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77" name="Figura a mano libera: forma 76">
            <a:extLst>
              <a:ext uri="{FF2B5EF4-FFF2-40B4-BE49-F238E27FC236}">
                <a16:creationId xmlns:a16="http://schemas.microsoft.com/office/drawing/2014/main" id="{9A573C91-5D3A-7267-2009-3DD62F37C2A3}"/>
              </a:ext>
            </a:extLst>
          </p:cNvPr>
          <p:cNvSpPr/>
          <p:nvPr/>
        </p:nvSpPr>
        <p:spPr>
          <a:xfrm>
            <a:off x="1789531" y="3954840"/>
            <a:ext cx="648869" cy="838366"/>
          </a:xfrm>
          <a:custGeom>
            <a:avLst/>
            <a:gdLst>
              <a:gd name="connsiteX0" fmla="*/ 61606 w 821419"/>
              <a:gd name="connsiteY0" fmla="*/ 574993 h 636599"/>
              <a:gd name="connsiteX1" fmla="*/ 61606 w 821419"/>
              <a:gd name="connsiteY1" fmla="*/ 61606 h 636599"/>
              <a:gd name="connsiteX2" fmla="*/ 759813 w 821419"/>
              <a:gd name="connsiteY2" fmla="*/ 61606 h 636599"/>
              <a:gd name="connsiteX3" fmla="*/ 759813 w 821419"/>
              <a:gd name="connsiteY3" fmla="*/ 574993 h 636599"/>
              <a:gd name="connsiteX4" fmla="*/ 821419 w 821419"/>
              <a:gd name="connsiteY4" fmla="*/ 636600 h 636599"/>
              <a:gd name="connsiteX5" fmla="*/ 821419 w 821419"/>
              <a:gd name="connsiteY5" fmla="*/ 0 h 636599"/>
              <a:gd name="connsiteX6" fmla="*/ 0 w 821419"/>
              <a:gd name="connsiteY6" fmla="*/ 0 h 636599"/>
              <a:gd name="connsiteX7" fmla="*/ 0 w 821419"/>
              <a:gd name="connsiteY7" fmla="*/ 636600 h 6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19" h="636599">
                <a:moveTo>
                  <a:pt x="61606" y="574993"/>
                </a:moveTo>
                <a:lnTo>
                  <a:pt x="61606" y="61606"/>
                </a:lnTo>
                <a:lnTo>
                  <a:pt x="759813" y="61606"/>
                </a:lnTo>
                <a:lnTo>
                  <a:pt x="759813" y="574993"/>
                </a:lnTo>
                <a:close/>
                <a:moveTo>
                  <a:pt x="821419" y="636600"/>
                </a:moveTo>
                <a:lnTo>
                  <a:pt x="821419" y="0"/>
                </a:lnTo>
                <a:lnTo>
                  <a:pt x="0" y="0"/>
                </a:lnTo>
                <a:lnTo>
                  <a:pt x="0" y="636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90" name="Figura a mano libera: forma 89">
            <a:extLst>
              <a:ext uri="{FF2B5EF4-FFF2-40B4-BE49-F238E27FC236}">
                <a16:creationId xmlns:a16="http://schemas.microsoft.com/office/drawing/2014/main" id="{50D4E27C-03CD-25BB-C32D-4562F97B6559}"/>
              </a:ext>
            </a:extLst>
          </p:cNvPr>
          <p:cNvSpPr/>
          <p:nvPr/>
        </p:nvSpPr>
        <p:spPr>
          <a:xfrm>
            <a:off x="2625176" y="4210407"/>
            <a:ext cx="371876" cy="301391"/>
          </a:xfrm>
          <a:custGeom>
            <a:avLst/>
            <a:gdLst>
              <a:gd name="connsiteX0" fmla="*/ 477087 w 479805"/>
              <a:gd name="connsiteY0" fmla="*/ 369031 h 390315"/>
              <a:gd name="connsiteX1" fmla="*/ 253764 w 479805"/>
              <a:gd name="connsiteY1" fmla="*/ 5655 h 390315"/>
              <a:gd name="connsiteX2" fmla="*/ 241751 w 479805"/>
              <a:gd name="connsiteY2" fmla="*/ 8 h 390315"/>
              <a:gd name="connsiteX3" fmla="*/ 239903 w 479805"/>
              <a:gd name="connsiteY3" fmla="*/ 8 h 390315"/>
              <a:gd name="connsiteX4" fmla="*/ 238054 w 479805"/>
              <a:gd name="connsiteY4" fmla="*/ 8 h 390315"/>
              <a:gd name="connsiteX5" fmla="*/ 226041 w 479805"/>
              <a:gd name="connsiteY5" fmla="*/ 5655 h 390315"/>
              <a:gd name="connsiteX6" fmla="*/ 2718 w 479805"/>
              <a:gd name="connsiteY6" fmla="*/ 369031 h 390315"/>
              <a:gd name="connsiteX7" fmla="*/ 1588 w 479805"/>
              <a:gd name="connsiteY7" fmla="*/ 384124 h 390315"/>
              <a:gd name="connsiteX8" fmla="*/ 14012 w 479805"/>
              <a:gd name="connsiteY8" fmla="*/ 390182 h 390315"/>
              <a:gd name="connsiteX9" fmla="*/ 465793 w 479805"/>
              <a:gd name="connsiteY9" fmla="*/ 390182 h 390315"/>
              <a:gd name="connsiteX10" fmla="*/ 478217 w 479805"/>
              <a:gd name="connsiteY10" fmla="*/ 384124 h 390315"/>
              <a:gd name="connsiteX11" fmla="*/ 477087 w 479805"/>
              <a:gd name="connsiteY11" fmla="*/ 369031 h 390315"/>
              <a:gd name="connsiteX12" fmla="*/ 277277 w 479805"/>
              <a:gd name="connsiteY12" fmla="*/ 175894 h 390315"/>
              <a:gd name="connsiteX13" fmla="*/ 241751 w 479805"/>
              <a:gd name="connsiteY13" fmla="*/ 207519 h 390315"/>
              <a:gd name="connsiteX14" fmla="*/ 206224 w 479805"/>
              <a:gd name="connsiteY14" fmla="*/ 175894 h 390315"/>
              <a:gd name="connsiteX15" fmla="*/ 147493 w 479805"/>
              <a:gd name="connsiteY15" fmla="*/ 211421 h 390315"/>
              <a:gd name="connsiteX16" fmla="*/ 239903 w 479805"/>
              <a:gd name="connsiteY16" fmla="*/ 61614 h 390315"/>
              <a:gd name="connsiteX17" fmla="*/ 329848 w 479805"/>
              <a:gd name="connsiteY17" fmla="*/ 207519 h 3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9805" h="390315">
                <a:moveTo>
                  <a:pt x="477087" y="369031"/>
                </a:moveTo>
                <a:lnTo>
                  <a:pt x="253764" y="5655"/>
                </a:lnTo>
                <a:cubicBezTo>
                  <a:pt x="250898" y="1954"/>
                  <a:pt x="246430" y="-147"/>
                  <a:pt x="241751" y="8"/>
                </a:cubicBezTo>
                <a:lnTo>
                  <a:pt x="239903" y="8"/>
                </a:lnTo>
                <a:lnTo>
                  <a:pt x="238054" y="8"/>
                </a:lnTo>
                <a:cubicBezTo>
                  <a:pt x="233375" y="-147"/>
                  <a:pt x="228907" y="1954"/>
                  <a:pt x="226041" y="5655"/>
                </a:cubicBezTo>
                <a:lnTo>
                  <a:pt x="2718" y="369031"/>
                </a:lnTo>
                <a:cubicBezTo>
                  <a:pt x="-446" y="373457"/>
                  <a:pt x="-881" y="379277"/>
                  <a:pt x="1588" y="384124"/>
                </a:cubicBezTo>
                <a:cubicBezTo>
                  <a:pt x="4079" y="388517"/>
                  <a:pt x="9017" y="390924"/>
                  <a:pt x="14012" y="390182"/>
                </a:cubicBezTo>
                <a:lnTo>
                  <a:pt x="465793" y="390182"/>
                </a:lnTo>
                <a:cubicBezTo>
                  <a:pt x="470788" y="390924"/>
                  <a:pt x="475726" y="388517"/>
                  <a:pt x="478217" y="384124"/>
                </a:cubicBezTo>
                <a:cubicBezTo>
                  <a:pt x="480686" y="379277"/>
                  <a:pt x="480251" y="373457"/>
                  <a:pt x="477087" y="369031"/>
                </a:cubicBezTo>
                <a:close/>
                <a:moveTo>
                  <a:pt x="277277" y="175894"/>
                </a:moveTo>
                <a:lnTo>
                  <a:pt x="241751" y="207519"/>
                </a:lnTo>
                <a:lnTo>
                  <a:pt x="206224" y="175894"/>
                </a:lnTo>
                <a:lnTo>
                  <a:pt x="147493" y="211421"/>
                </a:lnTo>
                <a:lnTo>
                  <a:pt x="239903" y="61614"/>
                </a:lnTo>
                <a:lnTo>
                  <a:pt x="329848" y="20751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91" name="Figura a mano libera: forma 90">
            <a:extLst>
              <a:ext uri="{FF2B5EF4-FFF2-40B4-BE49-F238E27FC236}">
                <a16:creationId xmlns:a16="http://schemas.microsoft.com/office/drawing/2014/main" id="{C5428CE3-8136-B0D0-860F-88E7F91D0CCE}"/>
              </a:ext>
            </a:extLst>
          </p:cNvPr>
          <p:cNvSpPr/>
          <p:nvPr/>
        </p:nvSpPr>
        <p:spPr>
          <a:xfrm>
            <a:off x="2683784" y="4204150"/>
            <a:ext cx="47748" cy="47570"/>
          </a:xfrm>
          <a:custGeom>
            <a:avLst/>
            <a:gdLst>
              <a:gd name="connsiteX0" fmla="*/ 61606 w 61606"/>
              <a:gd name="connsiteY0" fmla="*/ 30803 h 61606"/>
              <a:gd name="connsiteX1" fmla="*/ 30803 w 61606"/>
              <a:gd name="connsiteY1" fmla="*/ 61606 h 61606"/>
              <a:gd name="connsiteX2" fmla="*/ 0 w 61606"/>
              <a:gd name="connsiteY2" fmla="*/ 30803 h 61606"/>
              <a:gd name="connsiteX3" fmla="*/ 30803 w 61606"/>
              <a:gd name="connsiteY3" fmla="*/ 0 h 61606"/>
              <a:gd name="connsiteX4" fmla="*/ 61606 w 61606"/>
              <a:gd name="connsiteY4" fmla="*/ 30803 h 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6" h="61606">
                <a:moveTo>
                  <a:pt x="61606" y="30803"/>
                </a:moveTo>
                <a:cubicBezTo>
                  <a:pt x="61606" y="47815"/>
                  <a:pt x="47815" y="61606"/>
                  <a:pt x="30803" y="61606"/>
                </a:cubicBezTo>
                <a:cubicBezTo>
                  <a:pt x="13791" y="61606"/>
                  <a:pt x="0" y="47815"/>
                  <a:pt x="0" y="30803"/>
                </a:cubicBezTo>
                <a:cubicBezTo>
                  <a:pt x="0" y="13791"/>
                  <a:pt x="13791" y="0"/>
                  <a:pt x="30803" y="0"/>
                </a:cubicBezTo>
                <a:cubicBezTo>
                  <a:pt x="47815" y="0"/>
                  <a:pt x="61606" y="13791"/>
                  <a:pt x="61606" y="308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92" name="Figura a mano libera: forma 91">
            <a:extLst>
              <a:ext uri="{FF2B5EF4-FFF2-40B4-BE49-F238E27FC236}">
                <a16:creationId xmlns:a16="http://schemas.microsoft.com/office/drawing/2014/main" id="{BDBC0ED1-76E7-E073-CCFF-AB7F2644DD7C}"/>
              </a:ext>
            </a:extLst>
          </p:cNvPr>
          <p:cNvSpPr/>
          <p:nvPr/>
        </p:nvSpPr>
        <p:spPr>
          <a:xfrm>
            <a:off x="2485903" y="3954422"/>
            <a:ext cx="648869" cy="838366"/>
          </a:xfrm>
          <a:custGeom>
            <a:avLst/>
            <a:gdLst>
              <a:gd name="connsiteX0" fmla="*/ 61606 w 821419"/>
              <a:gd name="connsiteY0" fmla="*/ 574993 h 636599"/>
              <a:gd name="connsiteX1" fmla="*/ 61606 w 821419"/>
              <a:gd name="connsiteY1" fmla="*/ 61606 h 636599"/>
              <a:gd name="connsiteX2" fmla="*/ 759813 w 821419"/>
              <a:gd name="connsiteY2" fmla="*/ 61606 h 636599"/>
              <a:gd name="connsiteX3" fmla="*/ 759813 w 821419"/>
              <a:gd name="connsiteY3" fmla="*/ 574993 h 636599"/>
              <a:gd name="connsiteX4" fmla="*/ 821419 w 821419"/>
              <a:gd name="connsiteY4" fmla="*/ 636600 h 636599"/>
              <a:gd name="connsiteX5" fmla="*/ 821419 w 821419"/>
              <a:gd name="connsiteY5" fmla="*/ 0 h 636599"/>
              <a:gd name="connsiteX6" fmla="*/ 0 w 821419"/>
              <a:gd name="connsiteY6" fmla="*/ 0 h 636599"/>
              <a:gd name="connsiteX7" fmla="*/ 0 w 821419"/>
              <a:gd name="connsiteY7" fmla="*/ 636600 h 6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19" h="636599">
                <a:moveTo>
                  <a:pt x="61606" y="574993"/>
                </a:moveTo>
                <a:lnTo>
                  <a:pt x="61606" y="61606"/>
                </a:lnTo>
                <a:lnTo>
                  <a:pt x="759813" y="61606"/>
                </a:lnTo>
                <a:lnTo>
                  <a:pt x="759813" y="574993"/>
                </a:lnTo>
                <a:close/>
                <a:moveTo>
                  <a:pt x="821419" y="636600"/>
                </a:moveTo>
                <a:lnTo>
                  <a:pt x="821419" y="0"/>
                </a:lnTo>
                <a:lnTo>
                  <a:pt x="0" y="0"/>
                </a:lnTo>
                <a:lnTo>
                  <a:pt x="0" y="636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93" name="Figura a mano libera: forma 92">
            <a:extLst>
              <a:ext uri="{FF2B5EF4-FFF2-40B4-BE49-F238E27FC236}">
                <a16:creationId xmlns:a16="http://schemas.microsoft.com/office/drawing/2014/main" id="{5E45A48F-31D8-B852-6E2C-1D40DC5E18EA}"/>
              </a:ext>
            </a:extLst>
          </p:cNvPr>
          <p:cNvSpPr/>
          <p:nvPr/>
        </p:nvSpPr>
        <p:spPr>
          <a:xfrm>
            <a:off x="3322221" y="4210407"/>
            <a:ext cx="371876" cy="301391"/>
          </a:xfrm>
          <a:custGeom>
            <a:avLst/>
            <a:gdLst>
              <a:gd name="connsiteX0" fmla="*/ 477087 w 479805"/>
              <a:gd name="connsiteY0" fmla="*/ 369031 h 390315"/>
              <a:gd name="connsiteX1" fmla="*/ 253764 w 479805"/>
              <a:gd name="connsiteY1" fmla="*/ 5655 h 390315"/>
              <a:gd name="connsiteX2" fmla="*/ 241751 w 479805"/>
              <a:gd name="connsiteY2" fmla="*/ 8 h 390315"/>
              <a:gd name="connsiteX3" fmla="*/ 239903 w 479805"/>
              <a:gd name="connsiteY3" fmla="*/ 8 h 390315"/>
              <a:gd name="connsiteX4" fmla="*/ 238054 w 479805"/>
              <a:gd name="connsiteY4" fmla="*/ 8 h 390315"/>
              <a:gd name="connsiteX5" fmla="*/ 226041 w 479805"/>
              <a:gd name="connsiteY5" fmla="*/ 5655 h 390315"/>
              <a:gd name="connsiteX6" fmla="*/ 2718 w 479805"/>
              <a:gd name="connsiteY6" fmla="*/ 369031 h 390315"/>
              <a:gd name="connsiteX7" fmla="*/ 1588 w 479805"/>
              <a:gd name="connsiteY7" fmla="*/ 384124 h 390315"/>
              <a:gd name="connsiteX8" fmla="*/ 14012 w 479805"/>
              <a:gd name="connsiteY8" fmla="*/ 390182 h 390315"/>
              <a:gd name="connsiteX9" fmla="*/ 465793 w 479805"/>
              <a:gd name="connsiteY9" fmla="*/ 390182 h 390315"/>
              <a:gd name="connsiteX10" fmla="*/ 478217 w 479805"/>
              <a:gd name="connsiteY10" fmla="*/ 384124 h 390315"/>
              <a:gd name="connsiteX11" fmla="*/ 477087 w 479805"/>
              <a:gd name="connsiteY11" fmla="*/ 369031 h 390315"/>
              <a:gd name="connsiteX12" fmla="*/ 277277 w 479805"/>
              <a:gd name="connsiteY12" fmla="*/ 175894 h 390315"/>
              <a:gd name="connsiteX13" fmla="*/ 241751 w 479805"/>
              <a:gd name="connsiteY13" fmla="*/ 207519 h 390315"/>
              <a:gd name="connsiteX14" fmla="*/ 206224 w 479805"/>
              <a:gd name="connsiteY14" fmla="*/ 175894 h 390315"/>
              <a:gd name="connsiteX15" fmla="*/ 147493 w 479805"/>
              <a:gd name="connsiteY15" fmla="*/ 211421 h 390315"/>
              <a:gd name="connsiteX16" fmla="*/ 239903 w 479805"/>
              <a:gd name="connsiteY16" fmla="*/ 61614 h 390315"/>
              <a:gd name="connsiteX17" fmla="*/ 329848 w 479805"/>
              <a:gd name="connsiteY17" fmla="*/ 207519 h 3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9805" h="390315">
                <a:moveTo>
                  <a:pt x="477087" y="369031"/>
                </a:moveTo>
                <a:lnTo>
                  <a:pt x="253764" y="5655"/>
                </a:lnTo>
                <a:cubicBezTo>
                  <a:pt x="250898" y="1954"/>
                  <a:pt x="246430" y="-147"/>
                  <a:pt x="241751" y="8"/>
                </a:cubicBezTo>
                <a:lnTo>
                  <a:pt x="239903" y="8"/>
                </a:lnTo>
                <a:lnTo>
                  <a:pt x="238054" y="8"/>
                </a:lnTo>
                <a:cubicBezTo>
                  <a:pt x="233375" y="-147"/>
                  <a:pt x="228907" y="1954"/>
                  <a:pt x="226041" y="5655"/>
                </a:cubicBezTo>
                <a:lnTo>
                  <a:pt x="2718" y="369031"/>
                </a:lnTo>
                <a:cubicBezTo>
                  <a:pt x="-446" y="373457"/>
                  <a:pt x="-881" y="379277"/>
                  <a:pt x="1588" y="384124"/>
                </a:cubicBezTo>
                <a:cubicBezTo>
                  <a:pt x="4079" y="388517"/>
                  <a:pt x="9017" y="390924"/>
                  <a:pt x="14012" y="390182"/>
                </a:cubicBezTo>
                <a:lnTo>
                  <a:pt x="465793" y="390182"/>
                </a:lnTo>
                <a:cubicBezTo>
                  <a:pt x="470788" y="390924"/>
                  <a:pt x="475726" y="388517"/>
                  <a:pt x="478217" y="384124"/>
                </a:cubicBezTo>
                <a:cubicBezTo>
                  <a:pt x="480686" y="379277"/>
                  <a:pt x="480251" y="373457"/>
                  <a:pt x="477087" y="369031"/>
                </a:cubicBezTo>
                <a:close/>
                <a:moveTo>
                  <a:pt x="277277" y="175894"/>
                </a:moveTo>
                <a:lnTo>
                  <a:pt x="241751" y="207519"/>
                </a:lnTo>
                <a:lnTo>
                  <a:pt x="206224" y="175894"/>
                </a:lnTo>
                <a:lnTo>
                  <a:pt x="147493" y="211421"/>
                </a:lnTo>
                <a:lnTo>
                  <a:pt x="239903" y="61614"/>
                </a:lnTo>
                <a:lnTo>
                  <a:pt x="329848" y="20751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94" name="Figura a mano libera: forma 93">
            <a:extLst>
              <a:ext uri="{FF2B5EF4-FFF2-40B4-BE49-F238E27FC236}">
                <a16:creationId xmlns:a16="http://schemas.microsoft.com/office/drawing/2014/main" id="{597DF316-A1F3-F9F1-4B3A-F002F6F8287A}"/>
              </a:ext>
            </a:extLst>
          </p:cNvPr>
          <p:cNvSpPr/>
          <p:nvPr/>
        </p:nvSpPr>
        <p:spPr>
          <a:xfrm>
            <a:off x="3380829" y="4204150"/>
            <a:ext cx="47748" cy="47570"/>
          </a:xfrm>
          <a:custGeom>
            <a:avLst/>
            <a:gdLst>
              <a:gd name="connsiteX0" fmla="*/ 61606 w 61606"/>
              <a:gd name="connsiteY0" fmla="*/ 30803 h 61606"/>
              <a:gd name="connsiteX1" fmla="*/ 30803 w 61606"/>
              <a:gd name="connsiteY1" fmla="*/ 61606 h 61606"/>
              <a:gd name="connsiteX2" fmla="*/ 0 w 61606"/>
              <a:gd name="connsiteY2" fmla="*/ 30803 h 61606"/>
              <a:gd name="connsiteX3" fmla="*/ 30803 w 61606"/>
              <a:gd name="connsiteY3" fmla="*/ 0 h 61606"/>
              <a:gd name="connsiteX4" fmla="*/ 61606 w 61606"/>
              <a:gd name="connsiteY4" fmla="*/ 30803 h 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6" h="61606">
                <a:moveTo>
                  <a:pt x="61606" y="30803"/>
                </a:moveTo>
                <a:cubicBezTo>
                  <a:pt x="61606" y="47815"/>
                  <a:pt x="47815" y="61606"/>
                  <a:pt x="30803" y="61606"/>
                </a:cubicBezTo>
                <a:cubicBezTo>
                  <a:pt x="13791" y="61606"/>
                  <a:pt x="0" y="47815"/>
                  <a:pt x="0" y="30803"/>
                </a:cubicBezTo>
                <a:cubicBezTo>
                  <a:pt x="0" y="13791"/>
                  <a:pt x="13791" y="0"/>
                  <a:pt x="30803" y="0"/>
                </a:cubicBezTo>
                <a:cubicBezTo>
                  <a:pt x="47815" y="0"/>
                  <a:pt x="61606" y="13791"/>
                  <a:pt x="61606" y="308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95" name="Figura a mano libera: forma 94">
            <a:extLst>
              <a:ext uri="{FF2B5EF4-FFF2-40B4-BE49-F238E27FC236}">
                <a16:creationId xmlns:a16="http://schemas.microsoft.com/office/drawing/2014/main" id="{7D37426E-DEF4-F4B9-E469-FCD80D83B51C}"/>
              </a:ext>
            </a:extLst>
          </p:cNvPr>
          <p:cNvSpPr/>
          <p:nvPr/>
        </p:nvSpPr>
        <p:spPr>
          <a:xfrm>
            <a:off x="3182948" y="3954422"/>
            <a:ext cx="648869" cy="838366"/>
          </a:xfrm>
          <a:custGeom>
            <a:avLst/>
            <a:gdLst>
              <a:gd name="connsiteX0" fmla="*/ 61606 w 821419"/>
              <a:gd name="connsiteY0" fmla="*/ 574993 h 636599"/>
              <a:gd name="connsiteX1" fmla="*/ 61606 w 821419"/>
              <a:gd name="connsiteY1" fmla="*/ 61606 h 636599"/>
              <a:gd name="connsiteX2" fmla="*/ 759813 w 821419"/>
              <a:gd name="connsiteY2" fmla="*/ 61606 h 636599"/>
              <a:gd name="connsiteX3" fmla="*/ 759813 w 821419"/>
              <a:gd name="connsiteY3" fmla="*/ 574993 h 636599"/>
              <a:gd name="connsiteX4" fmla="*/ 821419 w 821419"/>
              <a:gd name="connsiteY4" fmla="*/ 636600 h 636599"/>
              <a:gd name="connsiteX5" fmla="*/ 821419 w 821419"/>
              <a:gd name="connsiteY5" fmla="*/ 0 h 636599"/>
              <a:gd name="connsiteX6" fmla="*/ 0 w 821419"/>
              <a:gd name="connsiteY6" fmla="*/ 0 h 636599"/>
              <a:gd name="connsiteX7" fmla="*/ 0 w 821419"/>
              <a:gd name="connsiteY7" fmla="*/ 636600 h 6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19" h="636599">
                <a:moveTo>
                  <a:pt x="61606" y="574993"/>
                </a:moveTo>
                <a:lnTo>
                  <a:pt x="61606" y="61606"/>
                </a:lnTo>
                <a:lnTo>
                  <a:pt x="759813" y="61606"/>
                </a:lnTo>
                <a:lnTo>
                  <a:pt x="759813" y="574993"/>
                </a:lnTo>
                <a:close/>
                <a:moveTo>
                  <a:pt x="821419" y="636600"/>
                </a:moveTo>
                <a:lnTo>
                  <a:pt x="821419" y="0"/>
                </a:lnTo>
                <a:lnTo>
                  <a:pt x="0" y="0"/>
                </a:lnTo>
                <a:lnTo>
                  <a:pt x="0" y="636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96" name="Figura a mano libera: forma 95">
            <a:extLst>
              <a:ext uri="{FF2B5EF4-FFF2-40B4-BE49-F238E27FC236}">
                <a16:creationId xmlns:a16="http://schemas.microsoft.com/office/drawing/2014/main" id="{DA1E299C-3C4D-E7DA-726A-AEA5942F452C}"/>
              </a:ext>
            </a:extLst>
          </p:cNvPr>
          <p:cNvSpPr/>
          <p:nvPr/>
        </p:nvSpPr>
        <p:spPr>
          <a:xfrm>
            <a:off x="5124850" y="4210407"/>
            <a:ext cx="371876" cy="301391"/>
          </a:xfrm>
          <a:custGeom>
            <a:avLst/>
            <a:gdLst>
              <a:gd name="connsiteX0" fmla="*/ 477087 w 479805"/>
              <a:gd name="connsiteY0" fmla="*/ 369031 h 390315"/>
              <a:gd name="connsiteX1" fmla="*/ 253764 w 479805"/>
              <a:gd name="connsiteY1" fmla="*/ 5655 h 390315"/>
              <a:gd name="connsiteX2" fmla="*/ 241751 w 479805"/>
              <a:gd name="connsiteY2" fmla="*/ 8 h 390315"/>
              <a:gd name="connsiteX3" fmla="*/ 239903 w 479805"/>
              <a:gd name="connsiteY3" fmla="*/ 8 h 390315"/>
              <a:gd name="connsiteX4" fmla="*/ 238054 w 479805"/>
              <a:gd name="connsiteY4" fmla="*/ 8 h 390315"/>
              <a:gd name="connsiteX5" fmla="*/ 226041 w 479805"/>
              <a:gd name="connsiteY5" fmla="*/ 5655 h 390315"/>
              <a:gd name="connsiteX6" fmla="*/ 2718 w 479805"/>
              <a:gd name="connsiteY6" fmla="*/ 369031 h 390315"/>
              <a:gd name="connsiteX7" fmla="*/ 1588 w 479805"/>
              <a:gd name="connsiteY7" fmla="*/ 384124 h 390315"/>
              <a:gd name="connsiteX8" fmla="*/ 14012 w 479805"/>
              <a:gd name="connsiteY8" fmla="*/ 390182 h 390315"/>
              <a:gd name="connsiteX9" fmla="*/ 465793 w 479805"/>
              <a:gd name="connsiteY9" fmla="*/ 390182 h 390315"/>
              <a:gd name="connsiteX10" fmla="*/ 478217 w 479805"/>
              <a:gd name="connsiteY10" fmla="*/ 384124 h 390315"/>
              <a:gd name="connsiteX11" fmla="*/ 477087 w 479805"/>
              <a:gd name="connsiteY11" fmla="*/ 369031 h 390315"/>
              <a:gd name="connsiteX12" fmla="*/ 277277 w 479805"/>
              <a:gd name="connsiteY12" fmla="*/ 175894 h 390315"/>
              <a:gd name="connsiteX13" fmla="*/ 241751 w 479805"/>
              <a:gd name="connsiteY13" fmla="*/ 207519 h 390315"/>
              <a:gd name="connsiteX14" fmla="*/ 206224 w 479805"/>
              <a:gd name="connsiteY14" fmla="*/ 175894 h 390315"/>
              <a:gd name="connsiteX15" fmla="*/ 147493 w 479805"/>
              <a:gd name="connsiteY15" fmla="*/ 211421 h 390315"/>
              <a:gd name="connsiteX16" fmla="*/ 239903 w 479805"/>
              <a:gd name="connsiteY16" fmla="*/ 61614 h 390315"/>
              <a:gd name="connsiteX17" fmla="*/ 329848 w 479805"/>
              <a:gd name="connsiteY17" fmla="*/ 207519 h 3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9805" h="390315">
                <a:moveTo>
                  <a:pt x="477087" y="369031"/>
                </a:moveTo>
                <a:lnTo>
                  <a:pt x="253764" y="5655"/>
                </a:lnTo>
                <a:cubicBezTo>
                  <a:pt x="250898" y="1954"/>
                  <a:pt x="246430" y="-147"/>
                  <a:pt x="241751" y="8"/>
                </a:cubicBezTo>
                <a:lnTo>
                  <a:pt x="239903" y="8"/>
                </a:lnTo>
                <a:lnTo>
                  <a:pt x="238054" y="8"/>
                </a:lnTo>
                <a:cubicBezTo>
                  <a:pt x="233375" y="-147"/>
                  <a:pt x="228907" y="1954"/>
                  <a:pt x="226041" y="5655"/>
                </a:cubicBezTo>
                <a:lnTo>
                  <a:pt x="2718" y="369031"/>
                </a:lnTo>
                <a:cubicBezTo>
                  <a:pt x="-446" y="373457"/>
                  <a:pt x="-881" y="379277"/>
                  <a:pt x="1588" y="384124"/>
                </a:cubicBezTo>
                <a:cubicBezTo>
                  <a:pt x="4079" y="388517"/>
                  <a:pt x="9017" y="390924"/>
                  <a:pt x="14012" y="390182"/>
                </a:cubicBezTo>
                <a:lnTo>
                  <a:pt x="465793" y="390182"/>
                </a:lnTo>
                <a:cubicBezTo>
                  <a:pt x="470788" y="390924"/>
                  <a:pt x="475726" y="388517"/>
                  <a:pt x="478217" y="384124"/>
                </a:cubicBezTo>
                <a:cubicBezTo>
                  <a:pt x="480686" y="379277"/>
                  <a:pt x="480251" y="373457"/>
                  <a:pt x="477087" y="369031"/>
                </a:cubicBezTo>
                <a:close/>
                <a:moveTo>
                  <a:pt x="277277" y="175894"/>
                </a:moveTo>
                <a:lnTo>
                  <a:pt x="241751" y="207519"/>
                </a:lnTo>
                <a:lnTo>
                  <a:pt x="206224" y="175894"/>
                </a:lnTo>
                <a:lnTo>
                  <a:pt x="147493" y="211421"/>
                </a:lnTo>
                <a:lnTo>
                  <a:pt x="239903" y="61614"/>
                </a:lnTo>
                <a:lnTo>
                  <a:pt x="329848" y="20751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97" name="Figura a mano libera: forma 96">
            <a:extLst>
              <a:ext uri="{FF2B5EF4-FFF2-40B4-BE49-F238E27FC236}">
                <a16:creationId xmlns:a16="http://schemas.microsoft.com/office/drawing/2014/main" id="{7FD22B4C-F839-7B08-2C03-E2AFA5810CEB}"/>
              </a:ext>
            </a:extLst>
          </p:cNvPr>
          <p:cNvSpPr/>
          <p:nvPr/>
        </p:nvSpPr>
        <p:spPr>
          <a:xfrm>
            <a:off x="5183458" y="4204150"/>
            <a:ext cx="47748" cy="47570"/>
          </a:xfrm>
          <a:custGeom>
            <a:avLst/>
            <a:gdLst>
              <a:gd name="connsiteX0" fmla="*/ 61606 w 61606"/>
              <a:gd name="connsiteY0" fmla="*/ 30803 h 61606"/>
              <a:gd name="connsiteX1" fmla="*/ 30803 w 61606"/>
              <a:gd name="connsiteY1" fmla="*/ 61606 h 61606"/>
              <a:gd name="connsiteX2" fmla="*/ 0 w 61606"/>
              <a:gd name="connsiteY2" fmla="*/ 30803 h 61606"/>
              <a:gd name="connsiteX3" fmla="*/ 30803 w 61606"/>
              <a:gd name="connsiteY3" fmla="*/ 0 h 61606"/>
              <a:gd name="connsiteX4" fmla="*/ 61606 w 61606"/>
              <a:gd name="connsiteY4" fmla="*/ 30803 h 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6" h="61606">
                <a:moveTo>
                  <a:pt x="61606" y="30803"/>
                </a:moveTo>
                <a:cubicBezTo>
                  <a:pt x="61606" y="47815"/>
                  <a:pt x="47815" y="61606"/>
                  <a:pt x="30803" y="61606"/>
                </a:cubicBezTo>
                <a:cubicBezTo>
                  <a:pt x="13791" y="61606"/>
                  <a:pt x="0" y="47815"/>
                  <a:pt x="0" y="30803"/>
                </a:cubicBezTo>
                <a:cubicBezTo>
                  <a:pt x="0" y="13791"/>
                  <a:pt x="13791" y="0"/>
                  <a:pt x="30803" y="0"/>
                </a:cubicBezTo>
                <a:cubicBezTo>
                  <a:pt x="47815" y="0"/>
                  <a:pt x="61606" y="13791"/>
                  <a:pt x="61606" y="308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98" name="Figura a mano libera: forma 97">
            <a:extLst>
              <a:ext uri="{FF2B5EF4-FFF2-40B4-BE49-F238E27FC236}">
                <a16:creationId xmlns:a16="http://schemas.microsoft.com/office/drawing/2014/main" id="{D734CCF1-1D8B-E460-A468-E744CB637D5A}"/>
              </a:ext>
            </a:extLst>
          </p:cNvPr>
          <p:cNvSpPr/>
          <p:nvPr/>
        </p:nvSpPr>
        <p:spPr>
          <a:xfrm>
            <a:off x="4985577" y="3954422"/>
            <a:ext cx="648869" cy="838366"/>
          </a:xfrm>
          <a:custGeom>
            <a:avLst/>
            <a:gdLst>
              <a:gd name="connsiteX0" fmla="*/ 61606 w 821419"/>
              <a:gd name="connsiteY0" fmla="*/ 574993 h 636599"/>
              <a:gd name="connsiteX1" fmla="*/ 61606 w 821419"/>
              <a:gd name="connsiteY1" fmla="*/ 61606 h 636599"/>
              <a:gd name="connsiteX2" fmla="*/ 759813 w 821419"/>
              <a:gd name="connsiteY2" fmla="*/ 61606 h 636599"/>
              <a:gd name="connsiteX3" fmla="*/ 759813 w 821419"/>
              <a:gd name="connsiteY3" fmla="*/ 574993 h 636599"/>
              <a:gd name="connsiteX4" fmla="*/ 821419 w 821419"/>
              <a:gd name="connsiteY4" fmla="*/ 636600 h 636599"/>
              <a:gd name="connsiteX5" fmla="*/ 821419 w 821419"/>
              <a:gd name="connsiteY5" fmla="*/ 0 h 636599"/>
              <a:gd name="connsiteX6" fmla="*/ 0 w 821419"/>
              <a:gd name="connsiteY6" fmla="*/ 0 h 636599"/>
              <a:gd name="connsiteX7" fmla="*/ 0 w 821419"/>
              <a:gd name="connsiteY7" fmla="*/ 636600 h 6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19" h="636599">
                <a:moveTo>
                  <a:pt x="61606" y="574993"/>
                </a:moveTo>
                <a:lnTo>
                  <a:pt x="61606" y="61606"/>
                </a:lnTo>
                <a:lnTo>
                  <a:pt x="759813" y="61606"/>
                </a:lnTo>
                <a:lnTo>
                  <a:pt x="759813" y="574993"/>
                </a:lnTo>
                <a:close/>
                <a:moveTo>
                  <a:pt x="821419" y="636600"/>
                </a:moveTo>
                <a:lnTo>
                  <a:pt x="821419" y="0"/>
                </a:lnTo>
                <a:lnTo>
                  <a:pt x="0" y="0"/>
                </a:lnTo>
                <a:lnTo>
                  <a:pt x="0" y="636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99" name="Figura a mano libera: forma 98">
            <a:extLst>
              <a:ext uri="{FF2B5EF4-FFF2-40B4-BE49-F238E27FC236}">
                <a16:creationId xmlns:a16="http://schemas.microsoft.com/office/drawing/2014/main" id="{881BE90A-E55A-C739-7CAB-4156DE469E59}"/>
              </a:ext>
            </a:extLst>
          </p:cNvPr>
          <p:cNvSpPr/>
          <p:nvPr/>
        </p:nvSpPr>
        <p:spPr>
          <a:xfrm>
            <a:off x="5821222" y="4209989"/>
            <a:ext cx="371876" cy="301391"/>
          </a:xfrm>
          <a:custGeom>
            <a:avLst/>
            <a:gdLst>
              <a:gd name="connsiteX0" fmla="*/ 477087 w 479805"/>
              <a:gd name="connsiteY0" fmla="*/ 369031 h 390315"/>
              <a:gd name="connsiteX1" fmla="*/ 253764 w 479805"/>
              <a:gd name="connsiteY1" fmla="*/ 5655 h 390315"/>
              <a:gd name="connsiteX2" fmla="*/ 241751 w 479805"/>
              <a:gd name="connsiteY2" fmla="*/ 8 h 390315"/>
              <a:gd name="connsiteX3" fmla="*/ 239903 w 479805"/>
              <a:gd name="connsiteY3" fmla="*/ 8 h 390315"/>
              <a:gd name="connsiteX4" fmla="*/ 238054 w 479805"/>
              <a:gd name="connsiteY4" fmla="*/ 8 h 390315"/>
              <a:gd name="connsiteX5" fmla="*/ 226041 w 479805"/>
              <a:gd name="connsiteY5" fmla="*/ 5655 h 390315"/>
              <a:gd name="connsiteX6" fmla="*/ 2718 w 479805"/>
              <a:gd name="connsiteY6" fmla="*/ 369031 h 390315"/>
              <a:gd name="connsiteX7" fmla="*/ 1588 w 479805"/>
              <a:gd name="connsiteY7" fmla="*/ 384124 h 390315"/>
              <a:gd name="connsiteX8" fmla="*/ 14012 w 479805"/>
              <a:gd name="connsiteY8" fmla="*/ 390182 h 390315"/>
              <a:gd name="connsiteX9" fmla="*/ 465793 w 479805"/>
              <a:gd name="connsiteY9" fmla="*/ 390182 h 390315"/>
              <a:gd name="connsiteX10" fmla="*/ 478217 w 479805"/>
              <a:gd name="connsiteY10" fmla="*/ 384124 h 390315"/>
              <a:gd name="connsiteX11" fmla="*/ 477087 w 479805"/>
              <a:gd name="connsiteY11" fmla="*/ 369031 h 390315"/>
              <a:gd name="connsiteX12" fmla="*/ 277277 w 479805"/>
              <a:gd name="connsiteY12" fmla="*/ 175894 h 390315"/>
              <a:gd name="connsiteX13" fmla="*/ 241751 w 479805"/>
              <a:gd name="connsiteY13" fmla="*/ 207519 h 390315"/>
              <a:gd name="connsiteX14" fmla="*/ 206224 w 479805"/>
              <a:gd name="connsiteY14" fmla="*/ 175894 h 390315"/>
              <a:gd name="connsiteX15" fmla="*/ 147493 w 479805"/>
              <a:gd name="connsiteY15" fmla="*/ 211421 h 390315"/>
              <a:gd name="connsiteX16" fmla="*/ 239903 w 479805"/>
              <a:gd name="connsiteY16" fmla="*/ 61614 h 390315"/>
              <a:gd name="connsiteX17" fmla="*/ 329848 w 479805"/>
              <a:gd name="connsiteY17" fmla="*/ 207519 h 3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9805" h="390315">
                <a:moveTo>
                  <a:pt x="477087" y="369031"/>
                </a:moveTo>
                <a:lnTo>
                  <a:pt x="253764" y="5655"/>
                </a:lnTo>
                <a:cubicBezTo>
                  <a:pt x="250898" y="1954"/>
                  <a:pt x="246430" y="-147"/>
                  <a:pt x="241751" y="8"/>
                </a:cubicBezTo>
                <a:lnTo>
                  <a:pt x="239903" y="8"/>
                </a:lnTo>
                <a:lnTo>
                  <a:pt x="238054" y="8"/>
                </a:lnTo>
                <a:cubicBezTo>
                  <a:pt x="233375" y="-147"/>
                  <a:pt x="228907" y="1954"/>
                  <a:pt x="226041" y="5655"/>
                </a:cubicBezTo>
                <a:lnTo>
                  <a:pt x="2718" y="369031"/>
                </a:lnTo>
                <a:cubicBezTo>
                  <a:pt x="-446" y="373457"/>
                  <a:pt x="-881" y="379277"/>
                  <a:pt x="1588" y="384124"/>
                </a:cubicBezTo>
                <a:cubicBezTo>
                  <a:pt x="4079" y="388517"/>
                  <a:pt x="9017" y="390924"/>
                  <a:pt x="14012" y="390182"/>
                </a:cubicBezTo>
                <a:lnTo>
                  <a:pt x="465793" y="390182"/>
                </a:lnTo>
                <a:cubicBezTo>
                  <a:pt x="470788" y="390924"/>
                  <a:pt x="475726" y="388517"/>
                  <a:pt x="478217" y="384124"/>
                </a:cubicBezTo>
                <a:cubicBezTo>
                  <a:pt x="480686" y="379277"/>
                  <a:pt x="480251" y="373457"/>
                  <a:pt x="477087" y="369031"/>
                </a:cubicBezTo>
                <a:close/>
                <a:moveTo>
                  <a:pt x="277277" y="175894"/>
                </a:moveTo>
                <a:lnTo>
                  <a:pt x="241751" y="207519"/>
                </a:lnTo>
                <a:lnTo>
                  <a:pt x="206224" y="175894"/>
                </a:lnTo>
                <a:lnTo>
                  <a:pt x="147493" y="211421"/>
                </a:lnTo>
                <a:lnTo>
                  <a:pt x="239903" y="61614"/>
                </a:lnTo>
                <a:lnTo>
                  <a:pt x="329848" y="20751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0" name="Figura a mano libera: forma 99">
            <a:extLst>
              <a:ext uri="{FF2B5EF4-FFF2-40B4-BE49-F238E27FC236}">
                <a16:creationId xmlns:a16="http://schemas.microsoft.com/office/drawing/2014/main" id="{EB90ADC1-2001-8C7F-1D4D-2B1264DE648F}"/>
              </a:ext>
            </a:extLst>
          </p:cNvPr>
          <p:cNvSpPr/>
          <p:nvPr/>
        </p:nvSpPr>
        <p:spPr>
          <a:xfrm>
            <a:off x="5879830" y="4203732"/>
            <a:ext cx="47748" cy="47570"/>
          </a:xfrm>
          <a:custGeom>
            <a:avLst/>
            <a:gdLst>
              <a:gd name="connsiteX0" fmla="*/ 61606 w 61606"/>
              <a:gd name="connsiteY0" fmla="*/ 30803 h 61606"/>
              <a:gd name="connsiteX1" fmla="*/ 30803 w 61606"/>
              <a:gd name="connsiteY1" fmla="*/ 61606 h 61606"/>
              <a:gd name="connsiteX2" fmla="*/ 0 w 61606"/>
              <a:gd name="connsiteY2" fmla="*/ 30803 h 61606"/>
              <a:gd name="connsiteX3" fmla="*/ 30803 w 61606"/>
              <a:gd name="connsiteY3" fmla="*/ 0 h 61606"/>
              <a:gd name="connsiteX4" fmla="*/ 61606 w 61606"/>
              <a:gd name="connsiteY4" fmla="*/ 30803 h 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6" h="61606">
                <a:moveTo>
                  <a:pt x="61606" y="30803"/>
                </a:moveTo>
                <a:cubicBezTo>
                  <a:pt x="61606" y="47815"/>
                  <a:pt x="47815" y="61606"/>
                  <a:pt x="30803" y="61606"/>
                </a:cubicBezTo>
                <a:cubicBezTo>
                  <a:pt x="13791" y="61606"/>
                  <a:pt x="0" y="47815"/>
                  <a:pt x="0" y="30803"/>
                </a:cubicBezTo>
                <a:cubicBezTo>
                  <a:pt x="0" y="13791"/>
                  <a:pt x="13791" y="0"/>
                  <a:pt x="30803" y="0"/>
                </a:cubicBezTo>
                <a:cubicBezTo>
                  <a:pt x="47815" y="0"/>
                  <a:pt x="61606" y="13791"/>
                  <a:pt x="61606" y="308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1" name="Figura a mano libera: forma 100">
            <a:extLst>
              <a:ext uri="{FF2B5EF4-FFF2-40B4-BE49-F238E27FC236}">
                <a16:creationId xmlns:a16="http://schemas.microsoft.com/office/drawing/2014/main" id="{0C7F6716-D75B-8609-88BF-471E95F584E5}"/>
              </a:ext>
            </a:extLst>
          </p:cNvPr>
          <p:cNvSpPr/>
          <p:nvPr/>
        </p:nvSpPr>
        <p:spPr>
          <a:xfrm>
            <a:off x="5681949" y="3954004"/>
            <a:ext cx="648869" cy="838366"/>
          </a:xfrm>
          <a:custGeom>
            <a:avLst/>
            <a:gdLst>
              <a:gd name="connsiteX0" fmla="*/ 61606 w 821419"/>
              <a:gd name="connsiteY0" fmla="*/ 574993 h 636599"/>
              <a:gd name="connsiteX1" fmla="*/ 61606 w 821419"/>
              <a:gd name="connsiteY1" fmla="*/ 61606 h 636599"/>
              <a:gd name="connsiteX2" fmla="*/ 759813 w 821419"/>
              <a:gd name="connsiteY2" fmla="*/ 61606 h 636599"/>
              <a:gd name="connsiteX3" fmla="*/ 759813 w 821419"/>
              <a:gd name="connsiteY3" fmla="*/ 574993 h 636599"/>
              <a:gd name="connsiteX4" fmla="*/ 821419 w 821419"/>
              <a:gd name="connsiteY4" fmla="*/ 636600 h 636599"/>
              <a:gd name="connsiteX5" fmla="*/ 821419 w 821419"/>
              <a:gd name="connsiteY5" fmla="*/ 0 h 636599"/>
              <a:gd name="connsiteX6" fmla="*/ 0 w 821419"/>
              <a:gd name="connsiteY6" fmla="*/ 0 h 636599"/>
              <a:gd name="connsiteX7" fmla="*/ 0 w 821419"/>
              <a:gd name="connsiteY7" fmla="*/ 636600 h 6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19" h="636599">
                <a:moveTo>
                  <a:pt x="61606" y="574993"/>
                </a:moveTo>
                <a:lnTo>
                  <a:pt x="61606" y="61606"/>
                </a:lnTo>
                <a:lnTo>
                  <a:pt x="759813" y="61606"/>
                </a:lnTo>
                <a:lnTo>
                  <a:pt x="759813" y="574993"/>
                </a:lnTo>
                <a:close/>
                <a:moveTo>
                  <a:pt x="821419" y="636600"/>
                </a:moveTo>
                <a:lnTo>
                  <a:pt x="821419" y="0"/>
                </a:lnTo>
                <a:lnTo>
                  <a:pt x="0" y="0"/>
                </a:lnTo>
                <a:lnTo>
                  <a:pt x="0" y="636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2" name="Figura a mano libera: forma 101">
            <a:extLst>
              <a:ext uri="{FF2B5EF4-FFF2-40B4-BE49-F238E27FC236}">
                <a16:creationId xmlns:a16="http://schemas.microsoft.com/office/drawing/2014/main" id="{9BD2F977-662C-9D16-DBFD-9ED8551F2370}"/>
              </a:ext>
            </a:extLst>
          </p:cNvPr>
          <p:cNvSpPr/>
          <p:nvPr/>
        </p:nvSpPr>
        <p:spPr>
          <a:xfrm>
            <a:off x="6518267" y="4209989"/>
            <a:ext cx="371876" cy="301391"/>
          </a:xfrm>
          <a:custGeom>
            <a:avLst/>
            <a:gdLst>
              <a:gd name="connsiteX0" fmla="*/ 477087 w 479805"/>
              <a:gd name="connsiteY0" fmla="*/ 369031 h 390315"/>
              <a:gd name="connsiteX1" fmla="*/ 253764 w 479805"/>
              <a:gd name="connsiteY1" fmla="*/ 5655 h 390315"/>
              <a:gd name="connsiteX2" fmla="*/ 241751 w 479805"/>
              <a:gd name="connsiteY2" fmla="*/ 8 h 390315"/>
              <a:gd name="connsiteX3" fmla="*/ 239903 w 479805"/>
              <a:gd name="connsiteY3" fmla="*/ 8 h 390315"/>
              <a:gd name="connsiteX4" fmla="*/ 238054 w 479805"/>
              <a:gd name="connsiteY4" fmla="*/ 8 h 390315"/>
              <a:gd name="connsiteX5" fmla="*/ 226041 w 479805"/>
              <a:gd name="connsiteY5" fmla="*/ 5655 h 390315"/>
              <a:gd name="connsiteX6" fmla="*/ 2718 w 479805"/>
              <a:gd name="connsiteY6" fmla="*/ 369031 h 390315"/>
              <a:gd name="connsiteX7" fmla="*/ 1588 w 479805"/>
              <a:gd name="connsiteY7" fmla="*/ 384124 h 390315"/>
              <a:gd name="connsiteX8" fmla="*/ 14012 w 479805"/>
              <a:gd name="connsiteY8" fmla="*/ 390182 h 390315"/>
              <a:gd name="connsiteX9" fmla="*/ 465793 w 479805"/>
              <a:gd name="connsiteY9" fmla="*/ 390182 h 390315"/>
              <a:gd name="connsiteX10" fmla="*/ 478217 w 479805"/>
              <a:gd name="connsiteY10" fmla="*/ 384124 h 390315"/>
              <a:gd name="connsiteX11" fmla="*/ 477087 w 479805"/>
              <a:gd name="connsiteY11" fmla="*/ 369031 h 390315"/>
              <a:gd name="connsiteX12" fmla="*/ 277277 w 479805"/>
              <a:gd name="connsiteY12" fmla="*/ 175894 h 390315"/>
              <a:gd name="connsiteX13" fmla="*/ 241751 w 479805"/>
              <a:gd name="connsiteY13" fmla="*/ 207519 h 390315"/>
              <a:gd name="connsiteX14" fmla="*/ 206224 w 479805"/>
              <a:gd name="connsiteY14" fmla="*/ 175894 h 390315"/>
              <a:gd name="connsiteX15" fmla="*/ 147493 w 479805"/>
              <a:gd name="connsiteY15" fmla="*/ 211421 h 390315"/>
              <a:gd name="connsiteX16" fmla="*/ 239903 w 479805"/>
              <a:gd name="connsiteY16" fmla="*/ 61614 h 390315"/>
              <a:gd name="connsiteX17" fmla="*/ 329848 w 479805"/>
              <a:gd name="connsiteY17" fmla="*/ 207519 h 3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9805" h="390315">
                <a:moveTo>
                  <a:pt x="477087" y="369031"/>
                </a:moveTo>
                <a:lnTo>
                  <a:pt x="253764" y="5655"/>
                </a:lnTo>
                <a:cubicBezTo>
                  <a:pt x="250898" y="1954"/>
                  <a:pt x="246430" y="-147"/>
                  <a:pt x="241751" y="8"/>
                </a:cubicBezTo>
                <a:lnTo>
                  <a:pt x="239903" y="8"/>
                </a:lnTo>
                <a:lnTo>
                  <a:pt x="238054" y="8"/>
                </a:lnTo>
                <a:cubicBezTo>
                  <a:pt x="233375" y="-147"/>
                  <a:pt x="228907" y="1954"/>
                  <a:pt x="226041" y="5655"/>
                </a:cubicBezTo>
                <a:lnTo>
                  <a:pt x="2718" y="369031"/>
                </a:lnTo>
                <a:cubicBezTo>
                  <a:pt x="-446" y="373457"/>
                  <a:pt x="-881" y="379277"/>
                  <a:pt x="1588" y="384124"/>
                </a:cubicBezTo>
                <a:cubicBezTo>
                  <a:pt x="4079" y="388517"/>
                  <a:pt x="9017" y="390924"/>
                  <a:pt x="14012" y="390182"/>
                </a:cubicBezTo>
                <a:lnTo>
                  <a:pt x="465793" y="390182"/>
                </a:lnTo>
                <a:cubicBezTo>
                  <a:pt x="470788" y="390924"/>
                  <a:pt x="475726" y="388517"/>
                  <a:pt x="478217" y="384124"/>
                </a:cubicBezTo>
                <a:cubicBezTo>
                  <a:pt x="480686" y="379277"/>
                  <a:pt x="480251" y="373457"/>
                  <a:pt x="477087" y="369031"/>
                </a:cubicBezTo>
                <a:close/>
                <a:moveTo>
                  <a:pt x="277277" y="175894"/>
                </a:moveTo>
                <a:lnTo>
                  <a:pt x="241751" y="207519"/>
                </a:lnTo>
                <a:lnTo>
                  <a:pt x="206224" y="175894"/>
                </a:lnTo>
                <a:lnTo>
                  <a:pt x="147493" y="211421"/>
                </a:lnTo>
                <a:lnTo>
                  <a:pt x="239903" y="61614"/>
                </a:lnTo>
                <a:lnTo>
                  <a:pt x="329848" y="20751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3" name="Figura a mano libera: forma 102">
            <a:extLst>
              <a:ext uri="{FF2B5EF4-FFF2-40B4-BE49-F238E27FC236}">
                <a16:creationId xmlns:a16="http://schemas.microsoft.com/office/drawing/2014/main" id="{EF52E869-17E1-3818-A2AE-45D0E002F7FB}"/>
              </a:ext>
            </a:extLst>
          </p:cNvPr>
          <p:cNvSpPr/>
          <p:nvPr/>
        </p:nvSpPr>
        <p:spPr>
          <a:xfrm>
            <a:off x="6576875" y="4203732"/>
            <a:ext cx="47748" cy="47570"/>
          </a:xfrm>
          <a:custGeom>
            <a:avLst/>
            <a:gdLst>
              <a:gd name="connsiteX0" fmla="*/ 61606 w 61606"/>
              <a:gd name="connsiteY0" fmla="*/ 30803 h 61606"/>
              <a:gd name="connsiteX1" fmla="*/ 30803 w 61606"/>
              <a:gd name="connsiteY1" fmla="*/ 61606 h 61606"/>
              <a:gd name="connsiteX2" fmla="*/ 0 w 61606"/>
              <a:gd name="connsiteY2" fmla="*/ 30803 h 61606"/>
              <a:gd name="connsiteX3" fmla="*/ 30803 w 61606"/>
              <a:gd name="connsiteY3" fmla="*/ 0 h 61606"/>
              <a:gd name="connsiteX4" fmla="*/ 61606 w 61606"/>
              <a:gd name="connsiteY4" fmla="*/ 30803 h 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6" h="61606">
                <a:moveTo>
                  <a:pt x="61606" y="30803"/>
                </a:moveTo>
                <a:cubicBezTo>
                  <a:pt x="61606" y="47815"/>
                  <a:pt x="47815" y="61606"/>
                  <a:pt x="30803" y="61606"/>
                </a:cubicBezTo>
                <a:cubicBezTo>
                  <a:pt x="13791" y="61606"/>
                  <a:pt x="0" y="47815"/>
                  <a:pt x="0" y="30803"/>
                </a:cubicBezTo>
                <a:cubicBezTo>
                  <a:pt x="0" y="13791"/>
                  <a:pt x="13791" y="0"/>
                  <a:pt x="30803" y="0"/>
                </a:cubicBezTo>
                <a:cubicBezTo>
                  <a:pt x="47815" y="0"/>
                  <a:pt x="61606" y="13791"/>
                  <a:pt x="61606" y="308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4" name="Figura a mano libera: forma 103">
            <a:extLst>
              <a:ext uri="{FF2B5EF4-FFF2-40B4-BE49-F238E27FC236}">
                <a16:creationId xmlns:a16="http://schemas.microsoft.com/office/drawing/2014/main" id="{41235491-9085-D4A3-9C89-50627606A54C}"/>
              </a:ext>
            </a:extLst>
          </p:cNvPr>
          <p:cNvSpPr/>
          <p:nvPr/>
        </p:nvSpPr>
        <p:spPr>
          <a:xfrm>
            <a:off x="6378994" y="3954004"/>
            <a:ext cx="648869" cy="838366"/>
          </a:xfrm>
          <a:custGeom>
            <a:avLst/>
            <a:gdLst>
              <a:gd name="connsiteX0" fmla="*/ 61606 w 821419"/>
              <a:gd name="connsiteY0" fmla="*/ 574993 h 636599"/>
              <a:gd name="connsiteX1" fmla="*/ 61606 w 821419"/>
              <a:gd name="connsiteY1" fmla="*/ 61606 h 636599"/>
              <a:gd name="connsiteX2" fmla="*/ 759813 w 821419"/>
              <a:gd name="connsiteY2" fmla="*/ 61606 h 636599"/>
              <a:gd name="connsiteX3" fmla="*/ 759813 w 821419"/>
              <a:gd name="connsiteY3" fmla="*/ 574993 h 636599"/>
              <a:gd name="connsiteX4" fmla="*/ 821419 w 821419"/>
              <a:gd name="connsiteY4" fmla="*/ 636600 h 636599"/>
              <a:gd name="connsiteX5" fmla="*/ 821419 w 821419"/>
              <a:gd name="connsiteY5" fmla="*/ 0 h 636599"/>
              <a:gd name="connsiteX6" fmla="*/ 0 w 821419"/>
              <a:gd name="connsiteY6" fmla="*/ 0 h 636599"/>
              <a:gd name="connsiteX7" fmla="*/ 0 w 821419"/>
              <a:gd name="connsiteY7" fmla="*/ 636600 h 6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19" h="636599">
                <a:moveTo>
                  <a:pt x="61606" y="574993"/>
                </a:moveTo>
                <a:lnTo>
                  <a:pt x="61606" y="61606"/>
                </a:lnTo>
                <a:lnTo>
                  <a:pt x="759813" y="61606"/>
                </a:lnTo>
                <a:lnTo>
                  <a:pt x="759813" y="574993"/>
                </a:lnTo>
                <a:close/>
                <a:moveTo>
                  <a:pt x="821419" y="636600"/>
                </a:moveTo>
                <a:lnTo>
                  <a:pt x="821419" y="0"/>
                </a:lnTo>
                <a:lnTo>
                  <a:pt x="0" y="0"/>
                </a:lnTo>
                <a:lnTo>
                  <a:pt x="0" y="636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1D8E061D-8EBE-706E-D30F-379991281045}"/>
              </a:ext>
            </a:extLst>
          </p:cNvPr>
          <p:cNvGrpSpPr/>
          <p:nvPr/>
        </p:nvGrpSpPr>
        <p:grpSpPr>
          <a:xfrm flipH="1">
            <a:off x="9088404" y="2035136"/>
            <a:ext cx="417973" cy="276725"/>
            <a:chOff x="8473124" y="1958953"/>
            <a:chExt cx="632250" cy="390315"/>
          </a:xfrm>
        </p:grpSpPr>
        <p:sp>
          <p:nvSpPr>
            <p:cNvPr id="112" name="Figura a mano libera: forma 111">
              <a:extLst>
                <a:ext uri="{FF2B5EF4-FFF2-40B4-BE49-F238E27FC236}">
                  <a16:creationId xmlns:a16="http://schemas.microsoft.com/office/drawing/2014/main" id="{78CE1536-91C4-81A6-DF4A-1E511850284E}"/>
                </a:ext>
              </a:extLst>
            </p:cNvPr>
            <p:cNvSpPr/>
            <p:nvPr/>
          </p:nvSpPr>
          <p:spPr>
            <a:xfrm>
              <a:off x="8897845" y="2096036"/>
              <a:ext cx="207529" cy="253118"/>
            </a:xfrm>
            <a:custGeom>
              <a:avLst/>
              <a:gdLst>
                <a:gd name="connsiteX0" fmla="*/ 205355 w 207529"/>
                <a:gd name="connsiteY0" fmla="*/ 230614 h 253118"/>
                <a:gd name="connsiteX1" fmla="*/ 64789 w 207529"/>
                <a:gd name="connsiteY1" fmla="*/ 6572 h 253118"/>
                <a:gd name="connsiteX2" fmla="*/ 52982 w 207529"/>
                <a:gd name="connsiteY2" fmla="*/ 0 h 253118"/>
                <a:gd name="connsiteX3" fmla="*/ 41071 w 207529"/>
                <a:gd name="connsiteY3" fmla="*/ 6572 h 253118"/>
                <a:gd name="connsiteX4" fmla="*/ 0 w 207529"/>
                <a:gd name="connsiteY4" fmla="*/ 72490 h 253118"/>
                <a:gd name="connsiteX5" fmla="*/ 88097 w 207529"/>
                <a:gd name="connsiteY5" fmla="*/ 215007 h 253118"/>
                <a:gd name="connsiteX6" fmla="*/ 92410 w 207529"/>
                <a:gd name="connsiteY6" fmla="*/ 253100 h 253118"/>
                <a:gd name="connsiteX7" fmla="*/ 192007 w 207529"/>
                <a:gd name="connsiteY7" fmla="*/ 253100 h 253118"/>
                <a:gd name="connsiteX8" fmla="*/ 207511 w 207529"/>
                <a:gd name="connsiteY8" fmla="*/ 239070 h 253118"/>
                <a:gd name="connsiteX9" fmla="*/ 205355 w 207529"/>
                <a:gd name="connsiteY9" fmla="*/ 230614 h 25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529" h="253118">
                  <a:moveTo>
                    <a:pt x="205355" y="230614"/>
                  </a:moveTo>
                  <a:lnTo>
                    <a:pt x="64789" y="6572"/>
                  </a:lnTo>
                  <a:cubicBezTo>
                    <a:pt x="62274" y="2466"/>
                    <a:pt x="57796" y="-26"/>
                    <a:pt x="52982" y="0"/>
                  </a:cubicBezTo>
                  <a:cubicBezTo>
                    <a:pt x="48145" y="-2"/>
                    <a:pt x="43647" y="2480"/>
                    <a:pt x="41071" y="6572"/>
                  </a:cubicBezTo>
                  <a:lnTo>
                    <a:pt x="0" y="72490"/>
                  </a:lnTo>
                  <a:lnTo>
                    <a:pt x="88097" y="215007"/>
                  </a:lnTo>
                  <a:cubicBezTo>
                    <a:pt x="95553" y="226281"/>
                    <a:pt x="97155" y="240444"/>
                    <a:pt x="92410" y="253100"/>
                  </a:cubicBezTo>
                  <a:lnTo>
                    <a:pt x="192007" y="253100"/>
                  </a:lnTo>
                  <a:cubicBezTo>
                    <a:pt x="200162" y="253508"/>
                    <a:pt x="207104" y="247226"/>
                    <a:pt x="207511" y="239070"/>
                  </a:cubicBezTo>
                  <a:cubicBezTo>
                    <a:pt x="207660" y="236099"/>
                    <a:pt x="206908" y="233152"/>
                    <a:pt x="205355" y="23061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13" name="Figura a mano libera: forma 112">
              <a:extLst>
                <a:ext uri="{FF2B5EF4-FFF2-40B4-BE49-F238E27FC236}">
                  <a16:creationId xmlns:a16="http://schemas.microsoft.com/office/drawing/2014/main" id="{BA1B0B0E-E56A-EFFA-DD35-658091DDB0D7}"/>
                </a:ext>
              </a:extLst>
            </p:cNvPr>
            <p:cNvSpPr/>
            <p:nvPr/>
          </p:nvSpPr>
          <p:spPr>
            <a:xfrm>
              <a:off x="8473124" y="1958953"/>
              <a:ext cx="479805" cy="390315"/>
            </a:xfrm>
            <a:custGeom>
              <a:avLst/>
              <a:gdLst>
                <a:gd name="connsiteX0" fmla="*/ 477087 w 479805"/>
                <a:gd name="connsiteY0" fmla="*/ 369031 h 390315"/>
                <a:gd name="connsiteX1" fmla="*/ 253764 w 479805"/>
                <a:gd name="connsiteY1" fmla="*/ 5655 h 390315"/>
                <a:gd name="connsiteX2" fmla="*/ 241751 w 479805"/>
                <a:gd name="connsiteY2" fmla="*/ 8 h 390315"/>
                <a:gd name="connsiteX3" fmla="*/ 239903 w 479805"/>
                <a:gd name="connsiteY3" fmla="*/ 8 h 390315"/>
                <a:gd name="connsiteX4" fmla="*/ 238054 w 479805"/>
                <a:gd name="connsiteY4" fmla="*/ 8 h 390315"/>
                <a:gd name="connsiteX5" fmla="*/ 226041 w 479805"/>
                <a:gd name="connsiteY5" fmla="*/ 5655 h 390315"/>
                <a:gd name="connsiteX6" fmla="*/ 2718 w 479805"/>
                <a:gd name="connsiteY6" fmla="*/ 369031 h 390315"/>
                <a:gd name="connsiteX7" fmla="*/ 1588 w 479805"/>
                <a:gd name="connsiteY7" fmla="*/ 384124 h 390315"/>
                <a:gd name="connsiteX8" fmla="*/ 14012 w 479805"/>
                <a:gd name="connsiteY8" fmla="*/ 390182 h 390315"/>
                <a:gd name="connsiteX9" fmla="*/ 465793 w 479805"/>
                <a:gd name="connsiteY9" fmla="*/ 390182 h 390315"/>
                <a:gd name="connsiteX10" fmla="*/ 478217 w 479805"/>
                <a:gd name="connsiteY10" fmla="*/ 384124 h 390315"/>
                <a:gd name="connsiteX11" fmla="*/ 477087 w 479805"/>
                <a:gd name="connsiteY11" fmla="*/ 369031 h 390315"/>
                <a:gd name="connsiteX12" fmla="*/ 277277 w 479805"/>
                <a:gd name="connsiteY12" fmla="*/ 175894 h 390315"/>
                <a:gd name="connsiteX13" fmla="*/ 241751 w 479805"/>
                <a:gd name="connsiteY13" fmla="*/ 207519 h 390315"/>
                <a:gd name="connsiteX14" fmla="*/ 206224 w 479805"/>
                <a:gd name="connsiteY14" fmla="*/ 175894 h 390315"/>
                <a:gd name="connsiteX15" fmla="*/ 147493 w 479805"/>
                <a:gd name="connsiteY15" fmla="*/ 211421 h 390315"/>
                <a:gd name="connsiteX16" fmla="*/ 239903 w 479805"/>
                <a:gd name="connsiteY16" fmla="*/ 61614 h 390315"/>
                <a:gd name="connsiteX17" fmla="*/ 329848 w 479805"/>
                <a:gd name="connsiteY17" fmla="*/ 207519 h 39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9805" h="390315">
                  <a:moveTo>
                    <a:pt x="477087" y="369031"/>
                  </a:moveTo>
                  <a:lnTo>
                    <a:pt x="253764" y="5655"/>
                  </a:lnTo>
                  <a:cubicBezTo>
                    <a:pt x="250898" y="1954"/>
                    <a:pt x="246430" y="-147"/>
                    <a:pt x="241751" y="8"/>
                  </a:cubicBezTo>
                  <a:lnTo>
                    <a:pt x="239903" y="8"/>
                  </a:lnTo>
                  <a:lnTo>
                    <a:pt x="238054" y="8"/>
                  </a:lnTo>
                  <a:cubicBezTo>
                    <a:pt x="233375" y="-147"/>
                    <a:pt x="228907" y="1954"/>
                    <a:pt x="226041" y="5655"/>
                  </a:cubicBezTo>
                  <a:lnTo>
                    <a:pt x="2718" y="369031"/>
                  </a:lnTo>
                  <a:cubicBezTo>
                    <a:pt x="-446" y="373457"/>
                    <a:pt x="-881" y="379277"/>
                    <a:pt x="1588" y="384124"/>
                  </a:cubicBezTo>
                  <a:cubicBezTo>
                    <a:pt x="4079" y="388517"/>
                    <a:pt x="9017" y="390924"/>
                    <a:pt x="14012" y="390182"/>
                  </a:cubicBezTo>
                  <a:lnTo>
                    <a:pt x="465793" y="390182"/>
                  </a:lnTo>
                  <a:cubicBezTo>
                    <a:pt x="470788" y="390924"/>
                    <a:pt x="475726" y="388517"/>
                    <a:pt x="478217" y="384124"/>
                  </a:cubicBezTo>
                  <a:cubicBezTo>
                    <a:pt x="480686" y="379277"/>
                    <a:pt x="480251" y="373457"/>
                    <a:pt x="477087" y="369031"/>
                  </a:cubicBezTo>
                  <a:close/>
                  <a:moveTo>
                    <a:pt x="277277" y="175894"/>
                  </a:moveTo>
                  <a:lnTo>
                    <a:pt x="241751" y="207519"/>
                  </a:lnTo>
                  <a:lnTo>
                    <a:pt x="206224" y="175894"/>
                  </a:lnTo>
                  <a:lnTo>
                    <a:pt x="147493" y="211421"/>
                  </a:lnTo>
                  <a:lnTo>
                    <a:pt x="239903" y="61614"/>
                  </a:lnTo>
                  <a:lnTo>
                    <a:pt x="329848" y="20751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sp>
        <p:nvSpPr>
          <p:cNvPr id="115" name="Figura a mano libera: forma 114">
            <a:extLst>
              <a:ext uri="{FF2B5EF4-FFF2-40B4-BE49-F238E27FC236}">
                <a16:creationId xmlns:a16="http://schemas.microsoft.com/office/drawing/2014/main" id="{FA575359-CC90-6E06-1AA5-1EEDD9A42A34}"/>
              </a:ext>
            </a:extLst>
          </p:cNvPr>
          <p:cNvSpPr/>
          <p:nvPr/>
        </p:nvSpPr>
        <p:spPr>
          <a:xfrm>
            <a:off x="8320896" y="4210407"/>
            <a:ext cx="371876" cy="301391"/>
          </a:xfrm>
          <a:custGeom>
            <a:avLst/>
            <a:gdLst>
              <a:gd name="connsiteX0" fmla="*/ 477087 w 479805"/>
              <a:gd name="connsiteY0" fmla="*/ 369031 h 390315"/>
              <a:gd name="connsiteX1" fmla="*/ 253764 w 479805"/>
              <a:gd name="connsiteY1" fmla="*/ 5655 h 390315"/>
              <a:gd name="connsiteX2" fmla="*/ 241751 w 479805"/>
              <a:gd name="connsiteY2" fmla="*/ 8 h 390315"/>
              <a:gd name="connsiteX3" fmla="*/ 239903 w 479805"/>
              <a:gd name="connsiteY3" fmla="*/ 8 h 390315"/>
              <a:gd name="connsiteX4" fmla="*/ 238054 w 479805"/>
              <a:gd name="connsiteY4" fmla="*/ 8 h 390315"/>
              <a:gd name="connsiteX5" fmla="*/ 226041 w 479805"/>
              <a:gd name="connsiteY5" fmla="*/ 5655 h 390315"/>
              <a:gd name="connsiteX6" fmla="*/ 2718 w 479805"/>
              <a:gd name="connsiteY6" fmla="*/ 369031 h 390315"/>
              <a:gd name="connsiteX7" fmla="*/ 1588 w 479805"/>
              <a:gd name="connsiteY7" fmla="*/ 384124 h 390315"/>
              <a:gd name="connsiteX8" fmla="*/ 14012 w 479805"/>
              <a:gd name="connsiteY8" fmla="*/ 390182 h 390315"/>
              <a:gd name="connsiteX9" fmla="*/ 465793 w 479805"/>
              <a:gd name="connsiteY9" fmla="*/ 390182 h 390315"/>
              <a:gd name="connsiteX10" fmla="*/ 478217 w 479805"/>
              <a:gd name="connsiteY10" fmla="*/ 384124 h 390315"/>
              <a:gd name="connsiteX11" fmla="*/ 477087 w 479805"/>
              <a:gd name="connsiteY11" fmla="*/ 369031 h 390315"/>
              <a:gd name="connsiteX12" fmla="*/ 277277 w 479805"/>
              <a:gd name="connsiteY12" fmla="*/ 175894 h 390315"/>
              <a:gd name="connsiteX13" fmla="*/ 241751 w 479805"/>
              <a:gd name="connsiteY13" fmla="*/ 207519 h 390315"/>
              <a:gd name="connsiteX14" fmla="*/ 206224 w 479805"/>
              <a:gd name="connsiteY14" fmla="*/ 175894 h 390315"/>
              <a:gd name="connsiteX15" fmla="*/ 147493 w 479805"/>
              <a:gd name="connsiteY15" fmla="*/ 211421 h 390315"/>
              <a:gd name="connsiteX16" fmla="*/ 239903 w 479805"/>
              <a:gd name="connsiteY16" fmla="*/ 61614 h 390315"/>
              <a:gd name="connsiteX17" fmla="*/ 329848 w 479805"/>
              <a:gd name="connsiteY17" fmla="*/ 207519 h 3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9805" h="390315">
                <a:moveTo>
                  <a:pt x="477087" y="369031"/>
                </a:moveTo>
                <a:lnTo>
                  <a:pt x="253764" y="5655"/>
                </a:lnTo>
                <a:cubicBezTo>
                  <a:pt x="250898" y="1954"/>
                  <a:pt x="246430" y="-147"/>
                  <a:pt x="241751" y="8"/>
                </a:cubicBezTo>
                <a:lnTo>
                  <a:pt x="239903" y="8"/>
                </a:lnTo>
                <a:lnTo>
                  <a:pt x="238054" y="8"/>
                </a:lnTo>
                <a:cubicBezTo>
                  <a:pt x="233375" y="-147"/>
                  <a:pt x="228907" y="1954"/>
                  <a:pt x="226041" y="5655"/>
                </a:cubicBezTo>
                <a:lnTo>
                  <a:pt x="2718" y="369031"/>
                </a:lnTo>
                <a:cubicBezTo>
                  <a:pt x="-446" y="373457"/>
                  <a:pt x="-881" y="379277"/>
                  <a:pt x="1588" y="384124"/>
                </a:cubicBezTo>
                <a:cubicBezTo>
                  <a:pt x="4079" y="388517"/>
                  <a:pt x="9017" y="390924"/>
                  <a:pt x="14012" y="390182"/>
                </a:cubicBezTo>
                <a:lnTo>
                  <a:pt x="465793" y="390182"/>
                </a:lnTo>
                <a:cubicBezTo>
                  <a:pt x="470788" y="390924"/>
                  <a:pt x="475726" y="388517"/>
                  <a:pt x="478217" y="384124"/>
                </a:cubicBezTo>
                <a:cubicBezTo>
                  <a:pt x="480686" y="379277"/>
                  <a:pt x="480251" y="373457"/>
                  <a:pt x="477087" y="369031"/>
                </a:cubicBezTo>
                <a:close/>
                <a:moveTo>
                  <a:pt x="277277" y="175894"/>
                </a:moveTo>
                <a:lnTo>
                  <a:pt x="241751" y="207519"/>
                </a:lnTo>
                <a:lnTo>
                  <a:pt x="206224" y="175894"/>
                </a:lnTo>
                <a:lnTo>
                  <a:pt x="147493" y="211421"/>
                </a:lnTo>
                <a:lnTo>
                  <a:pt x="239903" y="61614"/>
                </a:lnTo>
                <a:lnTo>
                  <a:pt x="329848" y="20751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16" name="Figura a mano libera: forma 115">
            <a:extLst>
              <a:ext uri="{FF2B5EF4-FFF2-40B4-BE49-F238E27FC236}">
                <a16:creationId xmlns:a16="http://schemas.microsoft.com/office/drawing/2014/main" id="{149ADCBA-C320-B3B4-666E-D741843F6624}"/>
              </a:ext>
            </a:extLst>
          </p:cNvPr>
          <p:cNvSpPr/>
          <p:nvPr/>
        </p:nvSpPr>
        <p:spPr>
          <a:xfrm>
            <a:off x="8379504" y="4204150"/>
            <a:ext cx="47748" cy="47570"/>
          </a:xfrm>
          <a:custGeom>
            <a:avLst/>
            <a:gdLst>
              <a:gd name="connsiteX0" fmla="*/ 61606 w 61606"/>
              <a:gd name="connsiteY0" fmla="*/ 30803 h 61606"/>
              <a:gd name="connsiteX1" fmla="*/ 30803 w 61606"/>
              <a:gd name="connsiteY1" fmla="*/ 61606 h 61606"/>
              <a:gd name="connsiteX2" fmla="*/ 0 w 61606"/>
              <a:gd name="connsiteY2" fmla="*/ 30803 h 61606"/>
              <a:gd name="connsiteX3" fmla="*/ 30803 w 61606"/>
              <a:gd name="connsiteY3" fmla="*/ 0 h 61606"/>
              <a:gd name="connsiteX4" fmla="*/ 61606 w 61606"/>
              <a:gd name="connsiteY4" fmla="*/ 30803 h 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6" h="61606">
                <a:moveTo>
                  <a:pt x="61606" y="30803"/>
                </a:moveTo>
                <a:cubicBezTo>
                  <a:pt x="61606" y="47815"/>
                  <a:pt x="47815" y="61606"/>
                  <a:pt x="30803" y="61606"/>
                </a:cubicBezTo>
                <a:cubicBezTo>
                  <a:pt x="13791" y="61606"/>
                  <a:pt x="0" y="47815"/>
                  <a:pt x="0" y="30803"/>
                </a:cubicBezTo>
                <a:cubicBezTo>
                  <a:pt x="0" y="13791"/>
                  <a:pt x="13791" y="0"/>
                  <a:pt x="30803" y="0"/>
                </a:cubicBezTo>
                <a:cubicBezTo>
                  <a:pt x="47815" y="0"/>
                  <a:pt x="61606" y="13791"/>
                  <a:pt x="61606" y="308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17" name="Figura a mano libera: forma 116">
            <a:extLst>
              <a:ext uri="{FF2B5EF4-FFF2-40B4-BE49-F238E27FC236}">
                <a16:creationId xmlns:a16="http://schemas.microsoft.com/office/drawing/2014/main" id="{19A429FB-9541-E526-C56F-42102CE7C251}"/>
              </a:ext>
            </a:extLst>
          </p:cNvPr>
          <p:cNvSpPr/>
          <p:nvPr/>
        </p:nvSpPr>
        <p:spPr>
          <a:xfrm>
            <a:off x="8181623" y="3954422"/>
            <a:ext cx="648869" cy="838366"/>
          </a:xfrm>
          <a:custGeom>
            <a:avLst/>
            <a:gdLst>
              <a:gd name="connsiteX0" fmla="*/ 61606 w 821419"/>
              <a:gd name="connsiteY0" fmla="*/ 574993 h 636599"/>
              <a:gd name="connsiteX1" fmla="*/ 61606 w 821419"/>
              <a:gd name="connsiteY1" fmla="*/ 61606 h 636599"/>
              <a:gd name="connsiteX2" fmla="*/ 759813 w 821419"/>
              <a:gd name="connsiteY2" fmla="*/ 61606 h 636599"/>
              <a:gd name="connsiteX3" fmla="*/ 759813 w 821419"/>
              <a:gd name="connsiteY3" fmla="*/ 574993 h 636599"/>
              <a:gd name="connsiteX4" fmla="*/ 821419 w 821419"/>
              <a:gd name="connsiteY4" fmla="*/ 636600 h 636599"/>
              <a:gd name="connsiteX5" fmla="*/ 821419 w 821419"/>
              <a:gd name="connsiteY5" fmla="*/ 0 h 636599"/>
              <a:gd name="connsiteX6" fmla="*/ 0 w 821419"/>
              <a:gd name="connsiteY6" fmla="*/ 0 h 636599"/>
              <a:gd name="connsiteX7" fmla="*/ 0 w 821419"/>
              <a:gd name="connsiteY7" fmla="*/ 636600 h 6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19" h="636599">
                <a:moveTo>
                  <a:pt x="61606" y="574993"/>
                </a:moveTo>
                <a:lnTo>
                  <a:pt x="61606" y="61606"/>
                </a:lnTo>
                <a:lnTo>
                  <a:pt x="759813" y="61606"/>
                </a:lnTo>
                <a:lnTo>
                  <a:pt x="759813" y="574993"/>
                </a:lnTo>
                <a:close/>
                <a:moveTo>
                  <a:pt x="821419" y="636600"/>
                </a:moveTo>
                <a:lnTo>
                  <a:pt x="821419" y="0"/>
                </a:lnTo>
                <a:lnTo>
                  <a:pt x="0" y="0"/>
                </a:lnTo>
                <a:lnTo>
                  <a:pt x="0" y="636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18" name="Figura a mano libera: forma 117">
            <a:extLst>
              <a:ext uri="{FF2B5EF4-FFF2-40B4-BE49-F238E27FC236}">
                <a16:creationId xmlns:a16="http://schemas.microsoft.com/office/drawing/2014/main" id="{033D633A-9FD0-7615-6968-61E19B57C2E6}"/>
              </a:ext>
            </a:extLst>
          </p:cNvPr>
          <p:cNvSpPr/>
          <p:nvPr/>
        </p:nvSpPr>
        <p:spPr>
          <a:xfrm>
            <a:off x="9017268" y="4209989"/>
            <a:ext cx="371876" cy="301391"/>
          </a:xfrm>
          <a:custGeom>
            <a:avLst/>
            <a:gdLst>
              <a:gd name="connsiteX0" fmla="*/ 477087 w 479805"/>
              <a:gd name="connsiteY0" fmla="*/ 369031 h 390315"/>
              <a:gd name="connsiteX1" fmla="*/ 253764 w 479805"/>
              <a:gd name="connsiteY1" fmla="*/ 5655 h 390315"/>
              <a:gd name="connsiteX2" fmla="*/ 241751 w 479805"/>
              <a:gd name="connsiteY2" fmla="*/ 8 h 390315"/>
              <a:gd name="connsiteX3" fmla="*/ 239903 w 479805"/>
              <a:gd name="connsiteY3" fmla="*/ 8 h 390315"/>
              <a:gd name="connsiteX4" fmla="*/ 238054 w 479805"/>
              <a:gd name="connsiteY4" fmla="*/ 8 h 390315"/>
              <a:gd name="connsiteX5" fmla="*/ 226041 w 479805"/>
              <a:gd name="connsiteY5" fmla="*/ 5655 h 390315"/>
              <a:gd name="connsiteX6" fmla="*/ 2718 w 479805"/>
              <a:gd name="connsiteY6" fmla="*/ 369031 h 390315"/>
              <a:gd name="connsiteX7" fmla="*/ 1588 w 479805"/>
              <a:gd name="connsiteY7" fmla="*/ 384124 h 390315"/>
              <a:gd name="connsiteX8" fmla="*/ 14012 w 479805"/>
              <a:gd name="connsiteY8" fmla="*/ 390182 h 390315"/>
              <a:gd name="connsiteX9" fmla="*/ 465793 w 479805"/>
              <a:gd name="connsiteY9" fmla="*/ 390182 h 390315"/>
              <a:gd name="connsiteX10" fmla="*/ 478217 w 479805"/>
              <a:gd name="connsiteY10" fmla="*/ 384124 h 390315"/>
              <a:gd name="connsiteX11" fmla="*/ 477087 w 479805"/>
              <a:gd name="connsiteY11" fmla="*/ 369031 h 390315"/>
              <a:gd name="connsiteX12" fmla="*/ 277277 w 479805"/>
              <a:gd name="connsiteY12" fmla="*/ 175894 h 390315"/>
              <a:gd name="connsiteX13" fmla="*/ 241751 w 479805"/>
              <a:gd name="connsiteY13" fmla="*/ 207519 h 390315"/>
              <a:gd name="connsiteX14" fmla="*/ 206224 w 479805"/>
              <a:gd name="connsiteY14" fmla="*/ 175894 h 390315"/>
              <a:gd name="connsiteX15" fmla="*/ 147493 w 479805"/>
              <a:gd name="connsiteY15" fmla="*/ 211421 h 390315"/>
              <a:gd name="connsiteX16" fmla="*/ 239903 w 479805"/>
              <a:gd name="connsiteY16" fmla="*/ 61614 h 390315"/>
              <a:gd name="connsiteX17" fmla="*/ 329848 w 479805"/>
              <a:gd name="connsiteY17" fmla="*/ 207519 h 3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9805" h="390315">
                <a:moveTo>
                  <a:pt x="477087" y="369031"/>
                </a:moveTo>
                <a:lnTo>
                  <a:pt x="253764" y="5655"/>
                </a:lnTo>
                <a:cubicBezTo>
                  <a:pt x="250898" y="1954"/>
                  <a:pt x="246430" y="-147"/>
                  <a:pt x="241751" y="8"/>
                </a:cubicBezTo>
                <a:lnTo>
                  <a:pt x="239903" y="8"/>
                </a:lnTo>
                <a:lnTo>
                  <a:pt x="238054" y="8"/>
                </a:lnTo>
                <a:cubicBezTo>
                  <a:pt x="233375" y="-147"/>
                  <a:pt x="228907" y="1954"/>
                  <a:pt x="226041" y="5655"/>
                </a:cubicBezTo>
                <a:lnTo>
                  <a:pt x="2718" y="369031"/>
                </a:lnTo>
                <a:cubicBezTo>
                  <a:pt x="-446" y="373457"/>
                  <a:pt x="-881" y="379277"/>
                  <a:pt x="1588" y="384124"/>
                </a:cubicBezTo>
                <a:cubicBezTo>
                  <a:pt x="4079" y="388517"/>
                  <a:pt x="9017" y="390924"/>
                  <a:pt x="14012" y="390182"/>
                </a:cubicBezTo>
                <a:lnTo>
                  <a:pt x="465793" y="390182"/>
                </a:lnTo>
                <a:cubicBezTo>
                  <a:pt x="470788" y="390924"/>
                  <a:pt x="475726" y="388517"/>
                  <a:pt x="478217" y="384124"/>
                </a:cubicBezTo>
                <a:cubicBezTo>
                  <a:pt x="480686" y="379277"/>
                  <a:pt x="480251" y="373457"/>
                  <a:pt x="477087" y="369031"/>
                </a:cubicBezTo>
                <a:close/>
                <a:moveTo>
                  <a:pt x="277277" y="175894"/>
                </a:moveTo>
                <a:lnTo>
                  <a:pt x="241751" y="207519"/>
                </a:lnTo>
                <a:lnTo>
                  <a:pt x="206224" y="175894"/>
                </a:lnTo>
                <a:lnTo>
                  <a:pt x="147493" y="211421"/>
                </a:lnTo>
                <a:lnTo>
                  <a:pt x="239903" y="61614"/>
                </a:lnTo>
                <a:lnTo>
                  <a:pt x="329848" y="20751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19" name="Figura a mano libera: forma 118">
            <a:extLst>
              <a:ext uri="{FF2B5EF4-FFF2-40B4-BE49-F238E27FC236}">
                <a16:creationId xmlns:a16="http://schemas.microsoft.com/office/drawing/2014/main" id="{7222F07F-23BB-8A2E-280E-803FF1118752}"/>
              </a:ext>
            </a:extLst>
          </p:cNvPr>
          <p:cNvSpPr/>
          <p:nvPr/>
        </p:nvSpPr>
        <p:spPr>
          <a:xfrm>
            <a:off x="9075876" y="4203732"/>
            <a:ext cx="47748" cy="47570"/>
          </a:xfrm>
          <a:custGeom>
            <a:avLst/>
            <a:gdLst>
              <a:gd name="connsiteX0" fmla="*/ 61606 w 61606"/>
              <a:gd name="connsiteY0" fmla="*/ 30803 h 61606"/>
              <a:gd name="connsiteX1" fmla="*/ 30803 w 61606"/>
              <a:gd name="connsiteY1" fmla="*/ 61606 h 61606"/>
              <a:gd name="connsiteX2" fmla="*/ 0 w 61606"/>
              <a:gd name="connsiteY2" fmla="*/ 30803 h 61606"/>
              <a:gd name="connsiteX3" fmla="*/ 30803 w 61606"/>
              <a:gd name="connsiteY3" fmla="*/ 0 h 61606"/>
              <a:gd name="connsiteX4" fmla="*/ 61606 w 61606"/>
              <a:gd name="connsiteY4" fmla="*/ 30803 h 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6" h="61606">
                <a:moveTo>
                  <a:pt x="61606" y="30803"/>
                </a:moveTo>
                <a:cubicBezTo>
                  <a:pt x="61606" y="47815"/>
                  <a:pt x="47815" y="61606"/>
                  <a:pt x="30803" y="61606"/>
                </a:cubicBezTo>
                <a:cubicBezTo>
                  <a:pt x="13791" y="61606"/>
                  <a:pt x="0" y="47815"/>
                  <a:pt x="0" y="30803"/>
                </a:cubicBezTo>
                <a:cubicBezTo>
                  <a:pt x="0" y="13791"/>
                  <a:pt x="13791" y="0"/>
                  <a:pt x="30803" y="0"/>
                </a:cubicBezTo>
                <a:cubicBezTo>
                  <a:pt x="47815" y="0"/>
                  <a:pt x="61606" y="13791"/>
                  <a:pt x="61606" y="308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0" name="Figura a mano libera: forma 119">
            <a:extLst>
              <a:ext uri="{FF2B5EF4-FFF2-40B4-BE49-F238E27FC236}">
                <a16:creationId xmlns:a16="http://schemas.microsoft.com/office/drawing/2014/main" id="{9E329A60-6090-0EBF-7B96-D4F7E5900043}"/>
              </a:ext>
            </a:extLst>
          </p:cNvPr>
          <p:cNvSpPr/>
          <p:nvPr/>
        </p:nvSpPr>
        <p:spPr>
          <a:xfrm>
            <a:off x="8877995" y="3954004"/>
            <a:ext cx="648869" cy="838366"/>
          </a:xfrm>
          <a:custGeom>
            <a:avLst/>
            <a:gdLst>
              <a:gd name="connsiteX0" fmla="*/ 61606 w 821419"/>
              <a:gd name="connsiteY0" fmla="*/ 574993 h 636599"/>
              <a:gd name="connsiteX1" fmla="*/ 61606 w 821419"/>
              <a:gd name="connsiteY1" fmla="*/ 61606 h 636599"/>
              <a:gd name="connsiteX2" fmla="*/ 759813 w 821419"/>
              <a:gd name="connsiteY2" fmla="*/ 61606 h 636599"/>
              <a:gd name="connsiteX3" fmla="*/ 759813 w 821419"/>
              <a:gd name="connsiteY3" fmla="*/ 574993 h 636599"/>
              <a:gd name="connsiteX4" fmla="*/ 821419 w 821419"/>
              <a:gd name="connsiteY4" fmla="*/ 636600 h 636599"/>
              <a:gd name="connsiteX5" fmla="*/ 821419 w 821419"/>
              <a:gd name="connsiteY5" fmla="*/ 0 h 636599"/>
              <a:gd name="connsiteX6" fmla="*/ 0 w 821419"/>
              <a:gd name="connsiteY6" fmla="*/ 0 h 636599"/>
              <a:gd name="connsiteX7" fmla="*/ 0 w 821419"/>
              <a:gd name="connsiteY7" fmla="*/ 636600 h 6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19" h="636599">
                <a:moveTo>
                  <a:pt x="61606" y="574993"/>
                </a:moveTo>
                <a:lnTo>
                  <a:pt x="61606" y="61606"/>
                </a:lnTo>
                <a:lnTo>
                  <a:pt x="759813" y="61606"/>
                </a:lnTo>
                <a:lnTo>
                  <a:pt x="759813" y="574993"/>
                </a:lnTo>
                <a:close/>
                <a:moveTo>
                  <a:pt x="821419" y="636600"/>
                </a:moveTo>
                <a:lnTo>
                  <a:pt x="821419" y="0"/>
                </a:lnTo>
                <a:lnTo>
                  <a:pt x="0" y="0"/>
                </a:lnTo>
                <a:lnTo>
                  <a:pt x="0" y="636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1" name="Figura a mano libera: forma 120">
            <a:extLst>
              <a:ext uri="{FF2B5EF4-FFF2-40B4-BE49-F238E27FC236}">
                <a16:creationId xmlns:a16="http://schemas.microsoft.com/office/drawing/2014/main" id="{7B1549F5-1060-BD8E-B441-067499BB6A4B}"/>
              </a:ext>
            </a:extLst>
          </p:cNvPr>
          <p:cNvSpPr/>
          <p:nvPr/>
        </p:nvSpPr>
        <p:spPr>
          <a:xfrm>
            <a:off x="9714313" y="4209989"/>
            <a:ext cx="371876" cy="301391"/>
          </a:xfrm>
          <a:custGeom>
            <a:avLst/>
            <a:gdLst>
              <a:gd name="connsiteX0" fmla="*/ 477087 w 479805"/>
              <a:gd name="connsiteY0" fmla="*/ 369031 h 390315"/>
              <a:gd name="connsiteX1" fmla="*/ 253764 w 479805"/>
              <a:gd name="connsiteY1" fmla="*/ 5655 h 390315"/>
              <a:gd name="connsiteX2" fmla="*/ 241751 w 479805"/>
              <a:gd name="connsiteY2" fmla="*/ 8 h 390315"/>
              <a:gd name="connsiteX3" fmla="*/ 239903 w 479805"/>
              <a:gd name="connsiteY3" fmla="*/ 8 h 390315"/>
              <a:gd name="connsiteX4" fmla="*/ 238054 w 479805"/>
              <a:gd name="connsiteY4" fmla="*/ 8 h 390315"/>
              <a:gd name="connsiteX5" fmla="*/ 226041 w 479805"/>
              <a:gd name="connsiteY5" fmla="*/ 5655 h 390315"/>
              <a:gd name="connsiteX6" fmla="*/ 2718 w 479805"/>
              <a:gd name="connsiteY6" fmla="*/ 369031 h 390315"/>
              <a:gd name="connsiteX7" fmla="*/ 1588 w 479805"/>
              <a:gd name="connsiteY7" fmla="*/ 384124 h 390315"/>
              <a:gd name="connsiteX8" fmla="*/ 14012 w 479805"/>
              <a:gd name="connsiteY8" fmla="*/ 390182 h 390315"/>
              <a:gd name="connsiteX9" fmla="*/ 465793 w 479805"/>
              <a:gd name="connsiteY9" fmla="*/ 390182 h 390315"/>
              <a:gd name="connsiteX10" fmla="*/ 478217 w 479805"/>
              <a:gd name="connsiteY10" fmla="*/ 384124 h 390315"/>
              <a:gd name="connsiteX11" fmla="*/ 477087 w 479805"/>
              <a:gd name="connsiteY11" fmla="*/ 369031 h 390315"/>
              <a:gd name="connsiteX12" fmla="*/ 277277 w 479805"/>
              <a:gd name="connsiteY12" fmla="*/ 175894 h 390315"/>
              <a:gd name="connsiteX13" fmla="*/ 241751 w 479805"/>
              <a:gd name="connsiteY13" fmla="*/ 207519 h 390315"/>
              <a:gd name="connsiteX14" fmla="*/ 206224 w 479805"/>
              <a:gd name="connsiteY14" fmla="*/ 175894 h 390315"/>
              <a:gd name="connsiteX15" fmla="*/ 147493 w 479805"/>
              <a:gd name="connsiteY15" fmla="*/ 211421 h 390315"/>
              <a:gd name="connsiteX16" fmla="*/ 239903 w 479805"/>
              <a:gd name="connsiteY16" fmla="*/ 61614 h 390315"/>
              <a:gd name="connsiteX17" fmla="*/ 329848 w 479805"/>
              <a:gd name="connsiteY17" fmla="*/ 207519 h 3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9805" h="390315">
                <a:moveTo>
                  <a:pt x="477087" y="369031"/>
                </a:moveTo>
                <a:lnTo>
                  <a:pt x="253764" y="5655"/>
                </a:lnTo>
                <a:cubicBezTo>
                  <a:pt x="250898" y="1954"/>
                  <a:pt x="246430" y="-147"/>
                  <a:pt x="241751" y="8"/>
                </a:cubicBezTo>
                <a:lnTo>
                  <a:pt x="239903" y="8"/>
                </a:lnTo>
                <a:lnTo>
                  <a:pt x="238054" y="8"/>
                </a:lnTo>
                <a:cubicBezTo>
                  <a:pt x="233375" y="-147"/>
                  <a:pt x="228907" y="1954"/>
                  <a:pt x="226041" y="5655"/>
                </a:cubicBezTo>
                <a:lnTo>
                  <a:pt x="2718" y="369031"/>
                </a:lnTo>
                <a:cubicBezTo>
                  <a:pt x="-446" y="373457"/>
                  <a:pt x="-881" y="379277"/>
                  <a:pt x="1588" y="384124"/>
                </a:cubicBezTo>
                <a:cubicBezTo>
                  <a:pt x="4079" y="388517"/>
                  <a:pt x="9017" y="390924"/>
                  <a:pt x="14012" y="390182"/>
                </a:cubicBezTo>
                <a:lnTo>
                  <a:pt x="465793" y="390182"/>
                </a:lnTo>
                <a:cubicBezTo>
                  <a:pt x="470788" y="390924"/>
                  <a:pt x="475726" y="388517"/>
                  <a:pt x="478217" y="384124"/>
                </a:cubicBezTo>
                <a:cubicBezTo>
                  <a:pt x="480686" y="379277"/>
                  <a:pt x="480251" y="373457"/>
                  <a:pt x="477087" y="369031"/>
                </a:cubicBezTo>
                <a:close/>
                <a:moveTo>
                  <a:pt x="277277" y="175894"/>
                </a:moveTo>
                <a:lnTo>
                  <a:pt x="241751" y="207519"/>
                </a:lnTo>
                <a:lnTo>
                  <a:pt x="206224" y="175894"/>
                </a:lnTo>
                <a:lnTo>
                  <a:pt x="147493" y="211421"/>
                </a:lnTo>
                <a:lnTo>
                  <a:pt x="239903" y="61614"/>
                </a:lnTo>
                <a:lnTo>
                  <a:pt x="329848" y="20751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2" name="Figura a mano libera: forma 121">
            <a:extLst>
              <a:ext uri="{FF2B5EF4-FFF2-40B4-BE49-F238E27FC236}">
                <a16:creationId xmlns:a16="http://schemas.microsoft.com/office/drawing/2014/main" id="{60F3A416-E866-0036-28B8-14CE630845FC}"/>
              </a:ext>
            </a:extLst>
          </p:cNvPr>
          <p:cNvSpPr/>
          <p:nvPr/>
        </p:nvSpPr>
        <p:spPr>
          <a:xfrm>
            <a:off x="9772921" y="4203732"/>
            <a:ext cx="47748" cy="47570"/>
          </a:xfrm>
          <a:custGeom>
            <a:avLst/>
            <a:gdLst>
              <a:gd name="connsiteX0" fmla="*/ 61606 w 61606"/>
              <a:gd name="connsiteY0" fmla="*/ 30803 h 61606"/>
              <a:gd name="connsiteX1" fmla="*/ 30803 w 61606"/>
              <a:gd name="connsiteY1" fmla="*/ 61606 h 61606"/>
              <a:gd name="connsiteX2" fmla="*/ 0 w 61606"/>
              <a:gd name="connsiteY2" fmla="*/ 30803 h 61606"/>
              <a:gd name="connsiteX3" fmla="*/ 30803 w 61606"/>
              <a:gd name="connsiteY3" fmla="*/ 0 h 61606"/>
              <a:gd name="connsiteX4" fmla="*/ 61606 w 61606"/>
              <a:gd name="connsiteY4" fmla="*/ 30803 h 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06" h="61606">
                <a:moveTo>
                  <a:pt x="61606" y="30803"/>
                </a:moveTo>
                <a:cubicBezTo>
                  <a:pt x="61606" y="47815"/>
                  <a:pt x="47815" y="61606"/>
                  <a:pt x="30803" y="61606"/>
                </a:cubicBezTo>
                <a:cubicBezTo>
                  <a:pt x="13791" y="61606"/>
                  <a:pt x="0" y="47815"/>
                  <a:pt x="0" y="30803"/>
                </a:cubicBezTo>
                <a:cubicBezTo>
                  <a:pt x="0" y="13791"/>
                  <a:pt x="13791" y="0"/>
                  <a:pt x="30803" y="0"/>
                </a:cubicBezTo>
                <a:cubicBezTo>
                  <a:pt x="47815" y="0"/>
                  <a:pt x="61606" y="13791"/>
                  <a:pt x="61606" y="308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3" name="Figura a mano libera: forma 122">
            <a:extLst>
              <a:ext uri="{FF2B5EF4-FFF2-40B4-BE49-F238E27FC236}">
                <a16:creationId xmlns:a16="http://schemas.microsoft.com/office/drawing/2014/main" id="{01B8A213-48AF-C89F-30F3-84E017C42BF1}"/>
              </a:ext>
            </a:extLst>
          </p:cNvPr>
          <p:cNvSpPr/>
          <p:nvPr/>
        </p:nvSpPr>
        <p:spPr>
          <a:xfrm>
            <a:off x="9575040" y="3954004"/>
            <a:ext cx="648869" cy="838366"/>
          </a:xfrm>
          <a:custGeom>
            <a:avLst/>
            <a:gdLst>
              <a:gd name="connsiteX0" fmla="*/ 61606 w 821419"/>
              <a:gd name="connsiteY0" fmla="*/ 574993 h 636599"/>
              <a:gd name="connsiteX1" fmla="*/ 61606 w 821419"/>
              <a:gd name="connsiteY1" fmla="*/ 61606 h 636599"/>
              <a:gd name="connsiteX2" fmla="*/ 759813 w 821419"/>
              <a:gd name="connsiteY2" fmla="*/ 61606 h 636599"/>
              <a:gd name="connsiteX3" fmla="*/ 759813 w 821419"/>
              <a:gd name="connsiteY3" fmla="*/ 574993 h 636599"/>
              <a:gd name="connsiteX4" fmla="*/ 821419 w 821419"/>
              <a:gd name="connsiteY4" fmla="*/ 636600 h 636599"/>
              <a:gd name="connsiteX5" fmla="*/ 821419 w 821419"/>
              <a:gd name="connsiteY5" fmla="*/ 0 h 636599"/>
              <a:gd name="connsiteX6" fmla="*/ 0 w 821419"/>
              <a:gd name="connsiteY6" fmla="*/ 0 h 636599"/>
              <a:gd name="connsiteX7" fmla="*/ 0 w 821419"/>
              <a:gd name="connsiteY7" fmla="*/ 636600 h 6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1419" h="636599">
                <a:moveTo>
                  <a:pt x="61606" y="574993"/>
                </a:moveTo>
                <a:lnTo>
                  <a:pt x="61606" y="61606"/>
                </a:lnTo>
                <a:lnTo>
                  <a:pt x="759813" y="61606"/>
                </a:lnTo>
                <a:lnTo>
                  <a:pt x="759813" y="574993"/>
                </a:lnTo>
                <a:close/>
                <a:moveTo>
                  <a:pt x="821419" y="636600"/>
                </a:moveTo>
                <a:lnTo>
                  <a:pt x="821419" y="0"/>
                </a:lnTo>
                <a:lnTo>
                  <a:pt x="0" y="0"/>
                </a:lnTo>
                <a:lnTo>
                  <a:pt x="0" y="636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022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24" name="Figura a mano libera: forma 123">
            <a:extLst>
              <a:ext uri="{FF2B5EF4-FFF2-40B4-BE49-F238E27FC236}">
                <a16:creationId xmlns:a16="http://schemas.microsoft.com/office/drawing/2014/main" id="{7156FD76-3319-4949-4B18-FCC9EAE25E51}"/>
              </a:ext>
            </a:extLst>
          </p:cNvPr>
          <p:cNvSpPr/>
          <p:nvPr/>
        </p:nvSpPr>
        <p:spPr>
          <a:xfrm>
            <a:off x="8178477" y="2578609"/>
            <a:ext cx="2042286" cy="106203"/>
          </a:xfrm>
          <a:custGeom>
            <a:avLst/>
            <a:gdLst>
              <a:gd name="connsiteX0" fmla="*/ 0 w 1264240"/>
              <a:gd name="connsiteY0" fmla="*/ 0 h 133077"/>
              <a:gd name="connsiteX1" fmla="*/ 1264240 w 1264240"/>
              <a:gd name="connsiteY1" fmla="*/ 0 h 133077"/>
              <a:gd name="connsiteX2" fmla="*/ 1264240 w 1264240"/>
              <a:gd name="connsiteY2" fmla="*/ 133078 h 133077"/>
              <a:gd name="connsiteX3" fmla="*/ 0 w 1264240"/>
              <a:gd name="connsiteY3" fmla="*/ 133078 h 1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240" h="133077">
                <a:moveTo>
                  <a:pt x="0" y="0"/>
                </a:moveTo>
                <a:lnTo>
                  <a:pt x="1264240" y="0"/>
                </a:lnTo>
                <a:lnTo>
                  <a:pt x="1264240" y="133078"/>
                </a:lnTo>
                <a:lnTo>
                  <a:pt x="0" y="1330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323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265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thomas causetti</dc:creator>
  <cp:lastModifiedBy>thomas causetti</cp:lastModifiedBy>
  <cp:revision>1</cp:revision>
  <dcterms:created xsi:type="dcterms:W3CDTF">2024-05-17T10:00:04Z</dcterms:created>
  <dcterms:modified xsi:type="dcterms:W3CDTF">2024-05-17T14:08:55Z</dcterms:modified>
</cp:coreProperties>
</file>