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9" r:id="rId5"/>
    <p:sldId id="260" r:id="rId6"/>
    <p:sldId id="270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18288000" cy="10287000"/>
  <p:notesSz cx="6858000" cy="9144000"/>
  <p:embeddedFontLst>
    <p:embeddedFont>
      <p:font typeface="Century Gothic Paneuropean" panose="020B0604020202020204" charset="0"/>
      <p:regular r:id="rId43"/>
    </p:embeddedFont>
    <p:embeddedFont>
      <p:font typeface="Century Gothic Paneuropean Bold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3D"/>
    <a:srgbClr val="FFCE3C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4" autoAdjust="0"/>
    <p:restoredTop sz="94622" autoAdjust="0"/>
  </p:normalViewPr>
  <p:slideViewPr>
    <p:cSldViewPr>
      <p:cViewPr varScale="1">
        <p:scale>
          <a:sx n="70" d="100"/>
          <a:sy n="70" d="100"/>
        </p:scale>
        <p:origin x="4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014B5-0E82-4D3E-93B1-5FA9E7B0CBE8}" type="datetimeFigureOut">
              <a:rPr lang="fr-FR" smtClean="0"/>
              <a:t>22/04/2025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6C779-646A-4650-BF87-70C12CE98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02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0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42B4-7501-4361-BDE1-61885397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2F7D68-2C07-1903-D7D4-424B08D38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DA86F65-1678-04BA-023F-FD5F76CA8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F3577-9D96-86E8-7F3B-CC1FE8120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7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3483F-6054-411B-D6B6-FE20102FC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0A071A-2300-EE95-E7DE-98C48A589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AC0470-849C-051E-3128-B45963DD3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59FBDD-E69F-5AFA-8D92-9D05E586F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4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4F1D-969F-DE14-DC4D-E1A3314E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4F434E-68AC-1D70-1BE7-D1B63B5C8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509A7C-C9A3-8DC0-BF8D-F113C844C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600A81-AA2A-7EB1-87D0-7BADAA8CA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69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B47FF-456D-0662-BE4E-8F8D6CBB8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063C0A-0DFA-ADE4-1B73-6D617FDD7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03CAEF-D5F4-53A2-FB40-86A8D64CC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AD5CD-807C-8AE1-B126-7ACE8CF7F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3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ED2E-CDFA-733D-4C1A-4D77D77C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DA41A0-2948-ECED-4132-9F57903C3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0070E4-3719-06C1-56E9-53608B944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5DC678-A4E6-191A-0306-26F257F0B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7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FE68-8725-647C-7686-EFC7A37B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A3D39E-302A-8706-DDF1-33E92BBA8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901763-CE0C-59DD-A301-2B461A483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DA7499-6B05-7BB0-9532-9BEC34DE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30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DF405-F6FD-372C-35C9-D006E7A8F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D835DD-2994-591A-4C83-287BD8758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292166-926A-94CF-52C8-B32A60C0C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F7997-5F40-99C6-EE75-506A184D1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31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05BFF-292B-68E7-8C91-D8ED8383C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F1B572-03EB-7027-449F-36F458E0E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251FDA-D730-602C-62D5-20325D945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22BC51-ECAD-B81B-69FE-7FDE9D44D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8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6FA3-B366-F393-A74C-D8C16B54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6206BC-D433-ADEF-83D6-D351B5C26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63685C-E49F-6DC8-2386-37B51F7F9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2EB408-42E2-8257-1525-885A6C1D9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CD16-7EA8-6405-582D-138CAB6E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01A507-6E7A-0FE7-115D-ECA671BAD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F5F8CE-72B4-770D-43B8-C2AD78007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90C72-DD75-464E-ACA8-AAC4F6D88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5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92641-ABD4-4489-9EC3-008BDF351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413C5F-C755-5C27-9CB3-6A9CA3CB4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AF5313-711E-B10C-CBF8-4296F849D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5381C4-CADD-19F3-3B5E-CA45DCF6E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048A6-BE6E-7DF6-9CA4-AD1BE8C91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61BF18-65FE-88BE-BDFF-75E8994C0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7F2DCD6-4450-1EB0-878B-42402F1C0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5080-12DF-F7AE-2E52-542AA4ECD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7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F39B-7D23-60D4-865C-C09E11C3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6E1D56-BA9E-A5F7-1909-737F03521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597EA6-E8C5-3C31-EB77-9750C9301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EC05D9-E8F6-3ABC-E0C0-C6197E8F6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27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B7D0-8C77-3512-D54C-F4DE5CBDC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13288B-3A1C-85ED-EE76-796E7DD473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F7B090-AA98-EA3A-05E1-5F0D54EA5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43125-D687-6163-5E49-67BDF654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C779-646A-4650-BF87-70C12CE98C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7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600" y="9563098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43800" y="956309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734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83FDC9-0109-134A-9E20-8E302E49DC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7557" y="3992907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Maitre_Ouvrage</a:t>
            </a:r>
            <a:r>
              <a:rPr lang="fr-FR" dirty="0"/>
              <a:t>}}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0F70FA5-6E71-E3C2-BB68-51F7A898F9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7374" y="1777173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{{Ville}}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76DE122B-5F5C-7F6B-9F7B-A82DB4DA7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2855842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{{Details}}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4FFE096C-4F6B-8810-0E53-D8E696F51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944908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Titre_Residence</a:t>
            </a:r>
            <a:r>
              <a:rPr lang="fr-FR" dirty="0"/>
              <a:t>}}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FF06FEFE-0F2F-72FC-E4AB-971BFEC10B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500" y="3997877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Dates_Realisation</a:t>
            </a:r>
            <a:r>
              <a:rPr lang="fr-FR" dirty="0"/>
              <a:t>}}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B86A51F6-47F9-30EE-96CA-E90F3019F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317" y="1782143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Montant_Travaux</a:t>
            </a:r>
            <a:r>
              <a:rPr lang="fr-FR" dirty="0"/>
              <a:t>}}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AE2F0DD-A683-9ECA-392A-A1F85FC915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4943" y="2860812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Type_Travaux</a:t>
            </a:r>
            <a:r>
              <a:rPr lang="fr-FR" dirty="0"/>
              <a:t>}}	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6E756531-5196-61E1-1EFA-C48A2D1B2A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4943" y="949878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{{Assistant}}	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4E73C7BF-D614-15D7-DD47-53DE4478ED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78317" y="8426034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{{Label}}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2BF58DBB-26A9-4B6D-B7AF-649BE52E06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08134" y="6210300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Travaux_Exterieurs</a:t>
            </a:r>
            <a:r>
              <a:rPr lang="fr-FR" dirty="0"/>
              <a:t>}}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28A82ABB-4B09-A8A5-D66E-67A600D598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14760" y="7288969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</a:t>
            </a:r>
            <a:r>
              <a:rPr lang="fr-FR" dirty="0" err="1"/>
              <a:t>Travaux_Interieurs</a:t>
            </a:r>
            <a:r>
              <a:rPr lang="fr-FR" dirty="0"/>
              <a:t>}}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CD6991C2-F4E9-90B1-7D1A-E01E5EF8D4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14760" y="5378035"/>
            <a:ext cx="41910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{{Surface}}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3F3B0499-D9C2-FE8A-B3EB-4AAB04D09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/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/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2BA17B9-9873-45EE-2015-F2039E6FDAAA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1AA46ACB-034E-9651-444C-CD3538B6A5E5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C0249E09-46D1-0D0E-9F6F-8395045509E8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D1E5CE83-AA1B-F08C-590B-010200F6ABE0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44DCA999-DA21-048E-E06E-937384D1479D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A0EFA8E7-8F35-FCA4-7FAC-0A333F7FF497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D38967F0-D82B-00BC-2F2A-3AD6C5BE2C3F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553B782B-FFEA-8BFF-0A58-A9E555C43875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84B59E8C-AE35-1436-54E9-4C8D2B62FBD6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986A2C-8E4E-5450-E459-48D7D72D94AA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EF39FDC6-3475-F7D0-95E4-92338AD36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CD3149A-FBB6-0D92-BE56-6B93B721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0C192B21-C134-EA04-6527-3F849E95E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8005C652-3748-2DB4-5E7E-2C1A767B1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A754A3E9-2F43-F291-79F2-2230BA5B8214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FD3897D8-3BE6-AEAD-E6CF-FE43B6F5CE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3597FD1E-559B-856B-9195-98E9E13CCC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C6C7FB4C-7C41-B765-37D9-E616CA084D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5AED2FF5-3CCB-1B9D-AAAE-A896A54FBE54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745167CE-AC9E-4E9F-3ABB-6EFAFB7B41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54D7A-A4B9-FC73-4877-EB1F9B28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38947F51-0DD0-D7B1-540E-504A12BE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8FEFE2B8-E0C8-76DB-32C8-BB2756A0853B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71A3D09-4088-46FD-5734-E8C1B3D15C5D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3D5840F1-FDD0-79BE-A61A-24629D7A88DC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EC0B90DA-3170-3072-3EE4-D6FB25A54E6F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2FD86A9-C5CD-1140-F583-5B436191D7EC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72BFCC2B-A6E5-684C-9825-3763E8F3B72E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8D6DCEE7-5671-AB1D-1961-6BA40B22417D}"/>
              </a:ext>
            </a:extLst>
          </p:cNvPr>
          <p:cNvSpPr txBox="1"/>
          <p:nvPr/>
        </p:nvSpPr>
        <p:spPr>
          <a:xfrm>
            <a:off x="228600" y="73424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4BBDA7EB-63DD-4ED7-58BC-D9573263DC3D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1F7D6A3-804F-958A-BBB0-CE969003262B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A3BDB89A-7170-C881-EE69-9AFAF1474D62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E22F214D-D4C2-2BE2-D803-F97B1C6317E5}"/>
              </a:ext>
            </a:extLst>
          </p:cNvPr>
          <p:cNvSpPr txBox="1"/>
          <p:nvPr/>
        </p:nvSpPr>
        <p:spPr>
          <a:xfrm>
            <a:off x="325689" y="7810500"/>
            <a:ext cx="819738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8F1E4A1-4939-F322-F7C5-C70DA3FDE248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7B8DD978-F310-1962-20B1-5F89C6BBB2EC}"/>
              </a:ext>
            </a:extLst>
          </p:cNvPr>
          <p:cNvSpPr txBox="1"/>
          <p:nvPr/>
        </p:nvSpPr>
        <p:spPr>
          <a:xfrm>
            <a:off x="283098" y="4991100"/>
            <a:ext cx="823997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1AEC26C6-1A0E-89D0-A1F6-141C2F863147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34F21B86-0794-84D3-CBB4-D27FAADD12E6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84093DF3-08FE-523E-3766-3CF05FC782D7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FDD253B8-EC20-CC4F-C4B8-229F9025A25E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0CA0E07D-9FDE-4C3E-55F0-36F4305C2738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3795173C-0D69-93C3-6C62-B0F77EC5D6BB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BEE8762A-2652-E41F-8B1D-44554DA27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EEA83ABA-97B3-C03A-3F18-C934640E4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70B56998-AA7B-5E60-7AF5-E56A8C132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01AA9BFD-3D8D-715E-A953-45C333AF7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E2809E68-D660-6369-F40E-32944BA78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8BC75349-93FD-F296-F1FA-FDA609DB1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5B866DB3-369E-CB3A-430E-A4594D31C8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DF60448-695C-C42C-1C56-92627A85F4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AF3D-9891-5213-5ED2-5703585F7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14FC079C-B142-FE39-3481-461E0190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sp>
        <p:nvSpPr>
          <p:cNvPr id="7" name="Freeform 7">
            <a:extLst>
              <a:ext uri="{FF2B5EF4-FFF2-40B4-BE49-F238E27FC236}">
                <a16:creationId xmlns:a16="http://schemas.microsoft.com/office/drawing/2014/main" id="{D37FA4D6-9238-9ECD-D4FB-5FAA5C431C32}"/>
              </a:ext>
            </a:extLst>
          </p:cNvPr>
          <p:cNvSpPr/>
          <p:nvPr/>
        </p:nvSpPr>
        <p:spPr>
          <a:xfrm>
            <a:off x="8229600" y="4317646"/>
            <a:ext cx="9485554" cy="3470613"/>
          </a:xfrm>
          <a:custGeom>
            <a:avLst/>
            <a:gdLst/>
            <a:ahLst/>
            <a:cxnLst/>
            <a:rect l="l" t="t" r="r" b="b"/>
            <a:pathLst>
              <a:path w="9485554" h="3470613">
                <a:moveTo>
                  <a:pt x="0" y="0"/>
                </a:moveTo>
                <a:lnTo>
                  <a:pt x="9485555" y="0"/>
                </a:lnTo>
                <a:lnTo>
                  <a:pt x="9485555" y="3470614"/>
                </a:lnTo>
                <a:lnTo>
                  <a:pt x="0" y="347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003" r="-11711" b="-60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FAE0214-37C9-BD7C-969D-97861BD0B483}"/>
              </a:ext>
            </a:extLst>
          </p:cNvPr>
          <p:cNvSpPr/>
          <p:nvPr/>
        </p:nvSpPr>
        <p:spPr>
          <a:xfrm>
            <a:off x="8315166" y="6196151"/>
            <a:ext cx="9972834" cy="4031608"/>
          </a:xfrm>
          <a:custGeom>
            <a:avLst/>
            <a:gdLst/>
            <a:ahLst/>
            <a:cxnLst/>
            <a:rect l="l" t="t" r="r" b="b"/>
            <a:pathLst>
              <a:path w="11334851" h="4119727">
                <a:moveTo>
                  <a:pt x="0" y="0"/>
                </a:moveTo>
                <a:lnTo>
                  <a:pt x="11334851" y="0"/>
                </a:lnTo>
                <a:lnTo>
                  <a:pt x="11334851" y="4119727"/>
                </a:lnTo>
                <a:lnTo>
                  <a:pt x="0" y="4119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2" r="-129" b="-682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80E17C82-AF58-35D6-64A3-45939EF87404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8B34EFE-639E-07F2-ACD1-799B04DD524C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4BDC767-CE4C-A8BC-7325-A42497960614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40934AF-B064-A245-1E4D-BC58E127FCEF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solidFill>
              <a:srgbClr val="1D1E3D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8324E1AA-2A90-A0D4-E62B-4F60D27D218E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41B687C6-E922-A2E7-5072-EB7E80B760AD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5BC9E95-A039-52C7-D070-12E527E682EC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0E693C6E-220C-AFBD-7B2E-09DC56392A19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92C5A175-0A1D-5F33-C80E-65CDADFDC663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8F1F1F88-635D-89B6-E8E1-D19888A1BE4D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FD95D09A-064A-2347-CB83-71833BD67C93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361E2E80-C4F3-3213-84AE-3AF968EF6481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E8B02953-39D1-70DF-4A3E-5F4A1547AE61}"/>
              </a:ext>
            </a:extLst>
          </p:cNvPr>
          <p:cNvSpPr txBox="1"/>
          <p:nvPr/>
        </p:nvSpPr>
        <p:spPr>
          <a:xfrm>
            <a:off x="8812554" y="7218536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3B6ABF2B-9D67-86A6-780A-78B89185AA3F}"/>
              </a:ext>
            </a:extLst>
          </p:cNvPr>
          <p:cNvSpPr txBox="1"/>
          <p:nvPr/>
        </p:nvSpPr>
        <p:spPr>
          <a:xfrm>
            <a:off x="8840950" y="43053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822A308E-779A-789B-D173-E727CA1663B8}"/>
              </a:ext>
            </a:extLst>
          </p:cNvPr>
          <p:cNvSpPr txBox="1"/>
          <p:nvPr/>
        </p:nvSpPr>
        <p:spPr>
          <a:xfrm>
            <a:off x="8840950" y="7675736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1CE93DB7-689B-7CD4-EFC2-7E7EE8F64F58}"/>
              </a:ext>
            </a:extLst>
          </p:cNvPr>
          <p:cNvSpPr txBox="1"/>
          <p:nvPr/>
        </p:nvSpPr>
        <p:spPr>
          <a:xfrm>
            <a:off x="8812554" y="47801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58D98CCA-B4C0-E93D-37A2-4DF204BB0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FF81845-D027-B3EF-579E-5823EF283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0E1CB49E-D6A5-15E4-8013-617A851CC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C9484203-F792-C3FB-5AD9-6806DBE77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D2B1EE78-2AD3-9EDF-1FA6-39ABADAFC967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ECA067CC-2D55-7D9D-8945-6E671B2143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1CCBB505-E598-23A0-336A-ED438D42A9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53" y="24256"/>
            <a:ext cx="1509969" cy="1509969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D634111-6724-642D-8E46-0262A8F6C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D74696EF-DA3B-D894-5954-6EF967D8CFF9}"/>
              </a:ext>
            </a:extLst>
          </p:cNvPr>
          <p:cNvSpPr txBox="1"/>
          <p:nvPr/>
        </p:nvSpPr>
        <p:spPr>
          <a:xfrm>
            <a:off x="1078939" y="3052743"/>
            <a:ext cx="44836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367BA11-07A3-FF8C-D91C-BB6669525B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53" y="4252089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8A93-3DE9-7933-8E07-A5ADE7415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0B97E91A-F906-1229-A1DC-4734E9B2C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4996F8D9-4ED3-4115-7FC0-EC41FB99C40A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871E41B-7D4A-2CDC-6FAB-1A82E86560B6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043E364-F8E7-D306-FECF-49238CACC5D8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84A88ADF-7773-3ECB-F48D-DD38BC08E08D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6C17678-E853-2C1A-50D0-40F5A42669A0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A58DD8B7-7963-47A3-63C9-DF2D71EB8E30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82F4B24-9F6F-9DFA-78EC-EC2E91144704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06935C63-B148-E322-1B40-54CDFEDB753B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2A0F6E2-2A35-5B14-F0C6-2A4DC6F99AC9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3E51302-3CE5-5C9A-5DAB-966563495516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EEEFC85A-DB10-AF4D-C83A-E860CD8AB767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478DD691-00D1-DD8B-C820-FC42EF6879A5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8B49EA6E-36A5-0474-A01D-C4B7D05B96DD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175E4C85-D806-54AE-2363-794C2E688838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0BC58F73-BCF2-17A8-87CF-B6C04DD9B485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C18E105C-E2A2-1227-7689-2F162189133F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A2876423-F9E4-ECD2-D96B-09015D816240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336A1F2F-17E0-C01B-E399-A06B229F1477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55FE084B-20D5-2BBD-7617-A682601DB957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9A4E7F7B-8B6A-5F1F-08A0-04C30CFF6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BEEDD546-1A1A-5B69-0EDE-0A046EE97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47E5D01E-3ABF-B257-AAE6-845393262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8E030FE4-F3C0-A8FF-033A-2C2DED2BE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29409C74-CF09-CF3E-2737-E6091568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18F5570A-2326-7C99-7DC8-3D32828D56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6D4DEEE7-1848-E8EF-F8ED-F3949773D7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7A75FDE-4B4F-339F-1FD1-837029476C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3133A-88E6-23AA-C391-03B725B8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85F51357-F037-8486-338B-6AE04CC48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F546E01E-E08C-8FA4-536D-7DA772BEE0A3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17EC85F-07B9-B71D-F278-4EACBC10701A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0F698DC-9A67-81BD-659E-CA920885D926}"/>
              </a:ext>
            </a:extLst>
          </p:cNvPr>
          <p:cNvGrpSpPr/>
          <p:nvPr/>
        </p:nvGrpSpPr>
        <p:grpSpPr>
          <a:xfrm>
            <a:off x="235094" y="266700"/>
            <a:ext cx="93188" cy="9753600"/>
            <a:chOff x="22519" y="-413676"/>
            <a:chExt cx="96353" cy="498215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8A9EE56-31E9-C1FC-67DC-B1F0F47E37AC}"/>
                </a:ext>
              </a:extLst>
            </p:cNvPr>
            <p:cNvSpPr/>
            <p:nvPr/>
          </p:nvSpPr>
          <p:spPr>
            <a:xfrm>
              <a:off x="22519" y="-413676"/>
              <a:ext cx="96353" cy="4982155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1D3267F0-58D1-4F8F-4AC1-BCCF802CBE4D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1FB127A-263A-F682-8B20-094EF308F9E9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F2E7E6C-C09A-AB30-7585-EC9C1A86C6D8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5DDD675C-3357-04EF-AFFF-C70D2D730F2F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E830AD27-EF12-61D8-A96D-3D190135033D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9C8A9F9F-446D-3C91-C6CE-CA7C9E9BFCE4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DE02226D-8475-428E-22AC-D86DDCD54551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AF5C7F0D-8998-D3C5-9988-B17A86E748AE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DCE1751B-D92C-988C-BB4B-F4A57037C04E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80C874E0-8F3A-D9C8-C004-2544F49384BF}"/>
              </a:ext>
            </a:extLst>
          </p:cNvPr>
          <p:cNvSpPr txBox="1"/>
          <p:nvPr/>
        </p:nvSpPr>
        <p:spPr>
          <a:xfrm>
            <a:off x="8840950" y="43815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5EE68075-6A13-F55D-D205-7965F64CFD2F}"/>
              </a:ext>
            </a:extLst>
          </p:cNvPr>
          <p:cNvSpPr txBox="1"/>
          <p:nvPr/>
        </p:nvSpPr>
        <p:spPr>
          <a:xfrm>
            <a:off x="8840950" y="7734300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1C3A07C4-B1F2-FF88-096E-2F4407B96E70}"/>
              </a:ext>
            </a:extLst>
          </p:cNvPr>
          <p:cNvSpPr txBox="1"/>
          <p:nvPr/>
        </p:nvSpPr>
        <p:spPr>
          <a:xfrm>
            <a:off x="8812554" y="48563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46DF81D8-FD9D-A2A4-B841-223BB186A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3107F709-8ADC-C947-0057-76781D0BE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9610EF59-F69E-6894-B082-FAD22B61E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0B8B2B53-6F51-9E9E-56F2-C7A180345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867FB16E-48A1-6800-E10C-D8D8FC501634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E818AC3E-87CB-C361-6459-9EF5E1306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6" name="Image 35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C0011D61-FA81-5F3A-B0DB-DB431E5BD2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11" y="9867900"/>
            <a:ext cx="1814622" cy="419100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8FE275B7-DE20-25A1-D15C-FAB2ED235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2FED0104-70B2-783A-E3B2-636A5922F65D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9400A69-FA3C-1856-0279-AD08680230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5" y="387695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7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7066-5C20-09E6-ACA8-AD5DF8CA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2C62B114-2268-5A3E-500C-B552AC13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CBBF488B-D00C-735B-A710-CF34322B39A5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E7AF0BF-8695-BD09-EACC-8A63F92EAF15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9961CD5-210F-FD5D-F86E-18C12125EAB5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F111A0FB-BC42-C712-F195-5CDF9D811269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AF601D6-6CE3-F730-D397-A725D5F6D8C4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A11B0BD-8753-689B-FD2B-1C9A16B19F1D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5B02D72E-FF26-7BB6-14CF-82CB990F3987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9496A7D4-8CFA-F2B6-7BC3-2E43F29F3D79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4C9D3D1-5E10-C2B1-31AC-13C33DFA91AB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AFCF863-A41E-3C22-49A4-2BBE607315BA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CE6819DC-5937-3A85-283C-96650C5CC486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CB6AE20-9559-F98B-054A-F2153606CAF5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2E0235E2-A8BC-0814-7714-3B415B32B4A9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0A6DA56D-C0DD-C196-E2D8-EDEC9C5AE8F7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1A1F6D7D-22C9-5CFD-AF32-2769CAC3C27A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610A491F-3CE9-E13B-8E6B-743D59BBCA52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88964B59-3585-97E5-2F75-1436F1ABB6EE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377D89B1-7CFE-83B3-CE98-78952E89F751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468C3770-0533-9230-06B9-A6CA86D07FBC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E600FA3A-CC20-9564-82C2-0C339E2BE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BE60A9CB-54C0-7D28-75A4-0EF14B6EE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F8BBF483-F7BF-26EC-7E08-746F8D3E9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8DB6451A-D03E-B62B-E530-7DB26ED38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7090F57-C505-BC00-36C9-49CDF16BF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F6F9AADE-76DD-A46F-76EF-026BB0C89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3B05F89B-80C8-CE58-C9E6-371054545E4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BD80163-66E2-EF22-0982-0235CDD0A77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E6B79-C732-9C80-A1BD-CC4EE7B7E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7AFF164B-A3F9-4BBE-395C-87706E88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10FE40C-9EA7-5910-D34C-EA298978D676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880EE52-3234-4E4C-DC04-995D0C40EFE8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C864B0E-3C64-D2DA-73C7-2D312D369E3B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170783B-0011-6CA5-F2E8-7A5E986F2529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20033433-02EF-63F4-8F34-5BCED5AC28EF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DCD80F0-EEFC-32D1-2BBD-4C0E8F294901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E3F713B-9897-4CB1-D30A-7D80156D5A54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16D09987-04DE-95A1-009C-C16DBDDA9109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C2F1A163-930B-F2A6-412B-A379A398E254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EE6C7079-DB32-B6BB-11A3-0E0D214382DC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B4BE60EC-5383-78E9-0D88-8E301F241B28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A7D83B05-637C-869A-3DAE-1CEF7A50ACAD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7D385AA6-9DA4-1853-13A0-5ED084A3990E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FE1B4DF0-FA7A-37D9-32D6-8EC70E5911DA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3D457C17-638C-45AD-E546-257C3B79E747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E273D73E-B78E-2B48-88CC-0EBCE6CC488A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703A4DA2-8CCB-DF09-F099-7DC728C5D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54DD26DE-560C-4C7D-0630-8ACB2F1FE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7CF85452-A411-E50D-C9AF-4047C169E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7663B779-909A-6DF8-B43B-5840577DA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8E0592A2-3FF1-80B2-4064-A204F01CF247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3D820157-95B7-A1ED-59AB-C2732238C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3B2CBC1C-B3B2-C269-17CA-332D9A86EC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345C0C41-535E-020D-C154-76EFF2EA34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00FBB309-D2B0-51E7-769D-B737DD0C604F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E095A18-2245-C0AC-D7EA-39C497FF644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7B15-EE6D-A59A-7AAC-8CB7D026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26372180-C213-BC36-8FB5-39B9553FD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0037BADD-A207-CF43-1A91-9F1BE5A90990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BFFF56D-75ED-953C-399B-6CB9B4F1FD0D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6F42A8B-8711-9222-4AAE-E2ABC863E145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49620F8-7A03-492D-ACCC-530615C52869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B1505B5-9589-F48C-930A-27F68C85CF48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E8A6632-0602-320E-98C8-6135F28A87DE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05A9098C-2CE9-8CDD-1093-901DEF733B56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E9A3E604-D6A0-AE8F-F019-9321353840A1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5F616F-5A4F-3E6A-E067-5E08F5E3E3F7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B11D10F-4310-4241-ED10-2E872BFD6A2C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076C20AA-96BF-DBAD-D8C6-8399C402E1C1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9CD439C-3605-6698-4BF5-8724004C05CD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F023CBD1-9B56-7524-E921-1A9F8E761B28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49892E9B-F39A-B9AE-3C44-C0A59CC41EBD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B790BCD4-439B-D017-82FB-D5174CAA3804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3090B4C0-4411-5FDE-5ADD-EEA8C21A5DB6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C808510A-FB69-BA62-0E62-829A6D7B9B1D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C20CAD05-7EE3-02C0-FB8E-61111E291347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B3314D44-6457-3204-9AD0-3718BC9BDB23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9C84D6F1-5FE1-29C4-3475-05A199A8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2D3C38DB-0B4F-D3FA-96F3-A7E1B6861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41AA1742-A0FB-A932-4621-DF5F6B6D0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DD084B4A-6562-BDC4-B1F8-C608EF6D7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6170D4D1-2A8D-953D-2611-BFC87B56E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C9AEF696-2922-5D4D-3C30-323246E3C1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F69E2D18-9003-8AB0-0045-0A66D60278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61CCB54-4E72-9B4B-B392-C000E98021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7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A7DD-D227-4361-34AB-9944005A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329DA931-B5F4-9EBC-B309-CDFF2918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B45DA7E4-DA15-C470-3CA8-B9256A41E3C9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92FDC47-E216-ACEC-6072-95CC3A90BF79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17C3812-6487-9812-BCF6-444125DFABF6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C4F3FFA-BD69-44C1-DD78-3DDB71CE5E52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DA2297A6-AEB3-E882-8413-C971FCDD68FE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5020C1E-5F8E-7FC4-B829-172829A20FD5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B84B50-2696-3994-20CE-8D4C155E0622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0F9ABEA4-866A-2E5A-C599-AB8F9E0D770B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083BA025-5580-9D2A-BB0E-ABB7C20B7AB6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68F0942C-2E92-39EE-FC61-1E03B0FEF4F7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57CA5A0D-F58C-23D5-C141-13B572233030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9D00847B-F840-44E1-9CDA-FB7DF390DA80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BC12C78E-81D8-DBB7-CA02-6DF4D7D32C6A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B4CB83F3-D979-2702-0371-2B491BEACEA3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871806D1-F5C7-2C67-2E7A-1B81CDD412C9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3416433-C5A3-0B8C-59A1-77AC071BB645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78587F3B-573B-9A02-6ADF-DFC632C64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1991A8DF-82AE-AB60-C5B4-FC75D5208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6661B960-DB05-CA99-FD8D-8E5CB82AA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506CF112-3044-BA1F-5FC2-411C7AF59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562C97B3-5753-AD01-8081-E4FF286A34A6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D602905F-1E49-06EE-108C-3FF07230B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8C47BFEE-EB4B-01E5-62EC-AE29740AE1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4F9E240-2729-FCC9-5259-0DD1125384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EB677DC9-0EA4-B1E1-7D25-40FE9F3CBC94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960D567-3B8A-AA48-04D9-8A0453B9B53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0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C2F09-92CD-C72D-8B23-8658420AB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2804E558-09D1-CFEE-51A6-98DA5B01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8C420655-288A-8FE7-0EDE-92559EB57AC4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2C7A3F7-2A82-D8A0-0A78-5D08189740D5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8139D94-E818-0AD0-6A45-144090B50C4A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AD964B8-967C-5B04-7221-03C68CD3AFBA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D14D338-2683-9B34-6C1D-58C70A11E327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D535AEC9-AAFA-391C-01F1-430D81BF2841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4536D770-BC44-DFC4-20FB-9C5853F7F8D6}"/>
              </a:ext>
            </a:extLst>
          </p:cNvPr>
          <p:cNvSpPr txBox="1"/>
          <p:nvPr/>
        </p:nvSpPr>
        <p:spPr>
          <a:xfrm>
            <a:off x="228600" y="73424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BF97BEA6-861E-2C3B-4B85-33CE682192BE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B7A1898-CE36-082A-ECA7-778C7E279B2A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5387B33-1708-17F1-6126-D26F2AEEE0E4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AEF7AC0E-413C-6401-2358-9D8AC73DB40D}"/>
              </a:ext>
            </a:extLst>
          </p:cNvPr>
          <p:cNvSpPr txBox="1"/>
          <p:nvPr/>
        </p:nvSpPr>
        <p:spPr>
          <a:xfrm>
            <a:off x="325689" y="7810500"/>
            <a:ext cx="819738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5BD54D5-4054-34AC-6923-9C922CF277CE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E69E0D20-143C-30DF-5237-AC72C389810C}"/>
              </a:ext>
            </a:extLst>
          </p:cNvPr>
          <p:cNvSpPr txBox="1"/>
          <p:nvPr/>
        </p:nvSpPr>
        <p:spPr>
          <a:xfrm>
            <a:off x="283098" y="4991100"/>
            <a:ext cx="823997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CAA62C9F-23B2-06C9-57D8-289A504DABAA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929464F2-534B-E475-025A-6F88743FC3AF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98C673A8-DD89-56DB-9251-2A81D946AF5F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3B001E4D-D724-0FDD-5526-7503DE6A5914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9A553190-D998-90E3-5E18-88DB43DEEA57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4D913F72-601C-AEDE-17DB-D480CB9B96BB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B79C242C-B93F-90A6-3F32-DDBE21845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2034E8E-35D4-22A5-9161-62E8F6342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3C9C991B-F7FA-C546-2D6A-F1C64F82A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6E1BB5E2-866E-C0AA-F7EA-1F7C6ADAF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6FF808C-C436-4F50-1E5D-9017C3F0D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0B2FF8C4-B162-E825-3859-D865EF8FC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E427D47C-6A6E-A975-1CAA-F3EAC71B870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AF1AF84-B039-BC95-C4F1-60B88B263A8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52E95-E56D-7113-EAEA-28C95176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3C2DD0C1-CC8D-A62B-C83F-64DD6E53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sp>
        <p:nvSpPr>
          <p:cNvPr id="7" name="Freeform 7">
            <a:extLst>
              <a:ext uri="{FF2B5EF4-FFF2-40B4-BE49-F238E27FC236}">
                <a16:creationId xmlns:a16="http://schemas.microsoft.com/office/drawing/2014/main" id="{14532CD5-8598-F238-F0A4-99C51B73640E}"/>
              </a:ext>
            </a:extLst>
          </p:cNvPr>
          <p:cNvSpPr/>
          <p:nvPr/>
        </p:nvSpPr>
        <p:spPr>
          <a:xfrm>
            <a:off x="8229600" y="4317646"/>
            <a:ext cx="9485554" cy="3470613"/>
          </a:xfrm>
          <a:custGeom>
            <a:avLst/>
            <a:gdLst/>
            <a:ahLst/>
            <a:cxnLst/>
            <a:rect l="l" t="t" r="r" b="b"/>
            <a:pathLst>
              <a:path w="9485554" h="3470613">
                <a:moveTo>
                  <a:pt x="0" y="0"/>
                </a:moveTo>
                <a:lnTo>
                  <a:pt x="9485555" y="0"/>
                </a:lnTo>
                <a:lnTo>
                  <a:pt x="9485555" y="3470614"/>
                </a:lnTo>
                <a:lnTo>
                  <a:pt x="0" y="347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003" r="-11711" b="-60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7F88FDB-6E90-0214-E1E0-4F4ADAB65F93}"/>
              </a:ext>
            </a:extLst>
          </p:cNvPr>
          <p:cNvSpPr/>
          <p:nvPr/>
        </p:nvSpPr>
        <p:spPr>
          <a:xfrm>
            <a:off x="8315166" y="6196151"/>
            <a:ext cx="9972834" cy="4031608"/>
          </a:xfrm>
          <a:custGeom>
            <a:avLst/>
            <a:gdLst/>
            <a:ahLst/>
            <a:cxnLst/>
            <a:rect l="l" t="t" r="r" b="b"/>
            <a:pathLst>
              <a:path w="11334851" h="4119727">
                <a:moveTo>
                  <a:pt x="0" y="0"/>
                </a:moveTo>
                <a:lnTo>
                  <a:pt x="11334851" y="0"/>
                </a:lnTo>
                <a:lnTo>
                  <a:pt x="11334851" y="4119727"/>
                </a:lnTo>
                <a:lnTo>
                  <a:pt x="0" y="4119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2" r="-129" b="-682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275F3BD-A47E-165D-3955-75CA749ABB68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3DB3D9C-7951-372E-8AB0-0BBD5DEFD302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B92B63D-B253-8357-E41A-40B643A037E0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D3327D0-0971-7E1C-E946-A0819F56347A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solidFill>
              <a:srgbClr val="1D1E3D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67680248-44C0-6D65-0D8F-C2B8C29A3CDE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C1209E4-246B-3399-2D66-158E39904184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58A2BE8-3274-DD04-F2DC-52D0C376E559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4C052DD7-D0D4-0C7C-A3BB-A199C97D6CDD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D5BD8690-EC12-3056-F69C-9D844BE2E45E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84D3365F-1083-51DB-7875-B224DFEF4975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86A2E5EA-BBB2-AF0D-4473-C23632795FE2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3831EDDA-DC27-A82F-1879-7C004CF64F10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7CBEEE01-D7A2-556D-D10A-1E133A424EEB}"/>
              </a:ext>
            </a:extLst>
          </p:cNvPr>
          <p:cNvSpPr txBox="1"/>
          <p:nvPr/>
        </p:nvSpPr>
        <p:spPr>
          <a:xfrm>
            <a:off x="8812554" y="7218536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D04C7EB5-4D59-634F-F998-3A1014129C35}"/>
              </a:ext>
            </a:extLst>
          </p:cNvPr>
          <p:cNvSpPr txBox="1"/>
          <p:nvPr/>
        </p:nvSpPr>
        <p:spPr>
          <a:xfrm>
            <a:off x="8840950" y="43053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6C8409C7-436A-D25C-D0A3-910979F2ECC6}"/>
              </a:ext>
            </a:extLst>
          </p:cNvPr>
          <p:cNvSpPr txBox="1"/>
          <p:nvPr/>
        </p:nvSpPr>
        <p:spPr>
          <a:xfrm>
            <a:off x="8840950" y="7675736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15829DD7-6E69-7298-61EE-11063AA2D46C}"/>
              </a:ext>
            </a:extLst>
          </p:cNvPr>
          <p:cNvSpPr txBox="1"/>
          <p:nvPr/>
        </p:nvSpPr>
        <p:spPr>
          <a:xfrm>
            <a:off x="8812554" y="47801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3313CC56-1D45-29FE-A27C-90521A31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A557013-691E-1334-D9F3-95F670A74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E029C922-47B4-E25D-844C-D65713734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1A94921-68E7-3C55-3E50-2A9A082653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43904E2C-3615-E19A-8FA0-BEC125B2A5EB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3237F478-FA52-8026-BB4A-86506B8532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DD293170-F6DC-2972-2079-42F1DFC133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53" y="24256"/>
            <a:ext cx="1509969" cy="1509969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6EFFE504-B90F-ABE0-C9D8-A18213BA6A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555CE973-BF01-4E3C-1106-202CF99FC661}"/>
              </a:ext>
            </a:extLst>
          </p:cNvPr>
          <p:cNvSpPr txBox="1"/>
          <p:nvPr/>
        </p:nvSpPr>
        <p:spPr>
          <a:xfrm>
            <a:off x="1078939" y="3052743"/>
            <a:ext cx="44836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CC417CA-8C8B-222E-06F9-841F3B5C1B2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53" y="4252089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EBFF9B98-C3EB-5BAE-BB43-BDE87F99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/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8600" y="73424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8B748F35-34AE-B87F-361D-46968A5F1334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4B1758E-3D80-0CD7-0079-8DD62F241641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/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1EF6310E-E991-788D-5866-034964A6C516}"/>
              </a:ext>
            </a:extLst>
          </p:cNvPr>
          <p:cNvSpPr txBox="1"/>
          <p:nvPr/>
        </p:nvSpPr>
        <p:spPr>
          <a:xfrm>
            <a:off x="325689" y="7810500"/>
            <a:ext cx="819738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/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4DAA961-9370-1DC7-273F-2E2B56BB2E75}"/>
              </a:ext>
            </a:extLst>
          </p:cNvPr>
          <p:cNvSpPr txBox="1"/>
          <p:nvPr/>
        </p:nvSpPr>
        <p:spPr>
          <a:xfrm>
            <a:off x="283098" y="4991100"/>
            <a:ext cx="823997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B5C1D95C-0E78-7EF0-98B4-6182BB2C0571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77E9BD4F-9AE4-69B5-5C82-B14590FC7BED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5AB91A1C-0A0B-DE89-D1EE-B9D8CCD14C1B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1AF7E339-3E08-D871-3BC1-8ECB74FD9F0D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C5D7CDE-A2DE-C716-D05F-350CD0E0DB8A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5B2B203C-F485-FC82-EE1E-009936E0EC0F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A5D03C1-E476-86C7-A1E9-57FE8078A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E8729D4-9B4A-40BB-C740-14DB4EDA3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28164271-C407-6647-CA77-D6BE20344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9F93B21-2DB5-B294-C360-CD79BD4A8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E790C2F-8D6B-32ED-2E33-DAD551E48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1AAA59D7-7AC7-0C98-B334-68F6B82C4F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E4345407-693C-CA27-280E-5A859B7A12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EB16926-0CB2-5E0E-4CF1-DC609800AD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38B8E-9A11-198A-3F48-A170B81A4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C3A2A8E2-A274-5B38-5C61-1A4835155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441685C6-9019-8FF7-0818-1DCA0625241A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9A64A78-CFF0-1C8C-F2F3-527C66DC0B10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0798E770-6FE1-0955-E02E-CE5BE505011C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20F5C3B-7094-C108-CC78-72FF85DFED72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14C1BBC-5C23-19C6-57C8-08CBD36F1084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F7682E7-2B3A-670D-D22C-C247C6C13CE7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D8ABB0F-DC37-5A24-1935-B0E2A1F329B3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A87D5773-0D07-092E-BB98-FDC29B8B98EB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AEFBB8B-7395-D069-92E9-493928A02675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1A6A45F-F34C-9C98-8F73-149A7B4B381B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34333896-209C-E48B-F3CE-485A0A798F22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5643C7CA-4931-7B8B-A156-179536B7DF04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5460DB8-CDB0-3FB1-9F7D-6FF6CEAACCD4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5F4523BE-A47E-468A-F0F4-5C79BC8DB837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92BEFBE4-E6ED-209F-4963-08B6E435714D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04B59AC8-96E9-FC16-1125-EA5801014088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BA4C0728-FDB5-66E4-7063-6BDA0D1E16FF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D46E7A8-4AD8-AC8B-AD74-028FD1C5E29A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B8EEF703-62FA-BCF7-0164-B43F95F1B208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95F16310-04D4-28E9-18FC-96FFE6309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D7BE0F20-F031-2B60-2722-1439A28CE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F7476F83-2DE9-F75E-3099-F0B563D49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A1E25BD1-511A-64F3-95EB-9811BB4ED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8B5D253-5CE2-E234-9153-23EDDF865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54AC11D6-6898-73AA-7596-D3A692BDA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E9C0DC57-AF6C-F1DE-A608-1FCBA1A702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74A26D4-E20F-CF8A-273F-3797176140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21D1-73D5-25FC-5CCE-A4AD021F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2B8F675F-7CE0-08AC-D7C1-C08E8D3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43F069C0-3495-C9A5-4305-48F3B0343463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30D6E39-8337-F35E-D260-96DBEB9DE7C8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1404410-208C-AD03-E4C6-6114C04ADB68}"/>
              </a:ext>
            </a:extLst>
          </p:cNvPr>
          <p:cNvGrpSpPr/>
          <p:nvPr/>
        </p:nvGrpSpPr>
        <p:grpSpPr>
          <a:xfrm>
            <a:off x="235094" y="266700"/>
            <a:ext cx="93188" cy="9753600"/>
            <a:chOff x="22519" y="-413676"/>
            <a:chExt cx="96353" cy="498215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905BCA1-F952-3FC5-3335-AA558AF34957}"/>
                </a:ext>
              </a:extLst>
            </p:cNvPr>
            <p:cNvSpPr/>
            <p:nvPr/>
          </p:nvSpPr>
          <p:spPr>
            <a:xfrm>
              <a:off x="22519" y="-413676"/>
              <a:ext cx="96353" cy="4982155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7C9A22C3-337C-65F1-2E93-0460B1DDFBBF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7CACC1C-FE65-D756-2E32-BC4ECEED85C0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53E8C7D-4513-D809-A4C8-441B09A1E526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5C3A6D49-D976-5CBD-F28C-F32D752DE2D6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E404B1FE-B55D-0271-1061-C8F01AE54150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214669E7-9BF6-24A3-DCEB-0A9C951666EB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1E1954B7-DB47-C937-112C-E32A04C87F0A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905C7929-269E-4AE9-D5B5-A8AEC33D9FC1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07974A31-A4C8-DD1D-E6A2-A361200279C5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70AA8B0C-A848-5E92-EC94-DB9B88D8D545}"/>
              </a:ext>
            </a:extLst>
          </p:cNvPr>
          <p:cNvSpPr txBox="1"/>
          <p:nvPr/>
        </p:nvSpPr>
        <p:spPr>
          <a:xfrm>
            <a:off x="8840950" y="43815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F8EF46DD-D180-456A-9CFC-DB37A2134C49}"/>
              </a:ext>
            </a:extLst>
          </p:cNvPr>
          <p:cNvSpPr txBox="1"/>
          <p:nvPr/>
        </p:nvSpPr>
        <p:spPr>
          <a:xfrm>
            <a:off x="8840950" y="7734300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03582B80-FEDD-2C93-CC37-56886101A005}"/>
              </a:ext>
            </a:extLst>
          </p:cNvPr>
          <p:cNvSpPr txBox="1"/>
          <p:nvPr/>
        </p:nvSpPr>
        <p:spPr>
          <a:xfrm>
            <a:off x="8812554" y="48563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E8765B72-7041-CDAE-80F8-82D246FB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9DB9752-06D8-EAE5-3242-E22F20719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13F7C326-809F-E7EF-B65E-0FBD2AF1C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0B9DED80-4589-C1A6-820B-416C50135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C0B91B83-5953-465E-C24E-B994F11E02D5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D089BE84-941A-E281-5045-7A8E8F542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6" name="Image 35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75B1C09A-2FC6-C070-DF86-E1FC222AF4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11" y="9867900"/>
            <a:ext cx="1814622" cy="419100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410AAFEE-C12D-309A-D527-D7752FAF9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86BF888C-84BC-8FB6-2495-B902E45DBC74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139EE07-DF33-5D0A-9862-1EF91B836D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5" y="387695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108A-4CDB-419E-2A68-1EF3CE3C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0E621984-2A9B-A3A6-7BBA-1296ADCA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A9D41ECA-AE85-429D-04E8-3226C7D9E9F2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A10050D-087D-49BF-827C-AB3E41AEC849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5D05CD35-6E2A-0689-7DCE-E6F009F8AD59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691421A2-E3AA-6724-93A9-3007E978C92A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EAC384D-DB5C-FAE3-E5A7-1EB5CCA0D85C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614685F-7DB4-FA02-085F-E2FCCBB21A6B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7A70A259-FB6C-29E2-2143-5C455D0B70F8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DB2CC99E-8047-363C-5F38-484871404FB3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6F334F4-A076-944F-5EE3-10BAE9A42A14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8C803E7-9EC7-0A6E-5714-2EA638AC583C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06FE01A8-DE09-5DC2-E728-48E9E698046A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9DD8189-83FB-A5C4-6645-A0BAB156E096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5BFBDB84-4A64-F164-4E6A-1305A424CE2C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D3113CC4-6714-128B-60CD-4C28B636CE45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A8736653-72A7-104C-F3FD-7DFE3DFC0617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CA0E1D85-F94B-CE0A-EEF2-D6E87778DB03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02A7B3-4B22-EB3C-5109-664C4E6809FD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7ED90571-0817-E278-665D-21C4746F5B1E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7C8029DA-0BB5-41D0-9E4A-1391DB363863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C52A8E70-16D4-E91A-6487-90EE27961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46804B4-4A2B-F85D-964C-4B62C1395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4BD9EBE2-EBBE-4FBB-31BC-ABD31339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84AB0632-20CF-A418-5FB8-D0BC37645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E33E8613-6A6C-9C5A-52D8-37D250B8F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7046FEE7-40C4-3D3F-CEE0-535A4ED0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790A17E4-BFD9-9BEA-C409-B021F976B8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6A7C914-C0DB-9F73-20D7-6A2DFC04AC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901B4-B644-B6C1-9888-0C94C7E2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0B27342E-2151-0143-0C34-A327DA63A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C2DF4D62-3FFD-DA98-A6CB-CD6E1BEBD51D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63B7363-3DDF-7B07-6118-BEBB47F817C5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C457E0A-E799-6A1C-C5E5-C1989E904177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2502FDA-B0BD-C5D8-A33A-4BC4CE1D0FA8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A6B85868-11C9-6920-5E03-912DC4E798F7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62F03FF-AB61-C789-8E9F-A8D72B1AEAC6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12E0CEC-89BF-748F-9F4D-9E83F4844703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F2659EF4-6342-FD2A-7436-629E8A170C44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39637640-E35F-64D1-900C-326A4240E3B4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0A07C2A1-8342-73A7-7418-CBA5B704796C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3FD277FA-D63A-A0F3-23E8-CD08E38CF536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0711A5D5-DF2A-AC37-0B81-605E230AC0A1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F563D11D-6A6A-9901-0BD0-018CFABB34CE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492B255-9E92-6C96-857D-15F4E9C1989F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5AF7C329-F593-DB49-FA53-97EAD1847D4F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015971D3-FD30-9ADE-45F2-A92B2BA1FDCD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A924A2DF-BF76-DDA8-2E6D-1E4D273EA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C34F1CD4-3725-189A-4987-5CF8B3EE7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E3B9BA8C-9B7F-F9AF-F4D0-F0D86DAB7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A1CD7179-C859-48C5-F9C8-F00D4304B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268367E4-57F9-2911-6766-0E355F554328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1B45A57D-343D-FB22-E669-3D64231EF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2CC85E49-785B-018D-2003-70C87BEA2E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530B9815-6817-7DCD-2A11-402C2890F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18F47974-6C95-84D5-E475-8BF3111E0A37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7E3F37EE-9B5B-983B-F8D9-9DDBB062EAB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F303-FA1A-8F1E-8325-DC71DF0D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F32A8498-A739-BEC3-D94A-A66FEE6D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E031B31E-0776-F4D9-1CD6-39770F96532A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8F5254D-AFF3-D7D3-F812-0F437728ABA8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F1C77BF-39C9-0A80-7D38-FFB8B415A699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65EBC7D6-4C36-2329-2967-880BF098E610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2CF81FD-0D0D-474B-2F5D-479D9D2CF1B0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A60D7326-6E3C-60C1-4FDB-AA64316C57CA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9B15973-5787-C144-6463-D19E3460952A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F181B7E2-C5D6-C377-2349-4EBC5FA4DE9B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28D58CF-9813-4304-A4D2-B3256C8CBB08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28B96C9-ECDA-758A-318E-64084015C492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CC212311-4EFE-011D-ADE5-9C6C5E840296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CE47FB8-6412-0F7B-5BB9-258A28CF479D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A520344-01F8-3FFA-8903-08304B568F39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A4FCF9C6-707E-777F-31DC-B83D3B39F0CA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4A254310-199C-DC83-FB42-E2AE46E381CF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1AF2AE66-09F6-1B80-D2E3-D5F91F081ED8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40E40286-8263-AF6C-2505-1BD0144CD619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9551EFD2-E909-671F-71F8-3C162B367A7B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223EE653-C69C-21CF-8C8C-B565C7015200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D17402F8-93CC-4A60-0A7E-55731023A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240EE370-712B-DBDB-2DB6-F33E8E081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D98D42F1-4BCA-EB93-7B1E-AD4FE4803E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1A9122F9-328C-BB2A-4CAA-7C2C979BB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8F7FD81A-A6D0-B6B4-0F06-C551817BA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566C555E-209D-5153-C2D2-5A3EED252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DA3394EF-DCA2-4F24-67AF-D2A5462A7E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7FAEEA6-95FB-3325-DA42-BC6B303D862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EFB83-A61E-F9E7-85C3-1F09D7E3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D9BDECCC-0A53-247A-816F-EDE60AB3E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9F5A18EF-278D-5FFD-E43E-A6626290BB93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A17EB5C-7AFA-4F7D-E12F-AEBAA16068A4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558E25E-7668-A10C-72DD-9B83E0D8E5EE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ADDC257-343D-145E-55AB-BDE33FF2DAF7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F4C3AFD4-9A3D-681E-E55B-6676646DBA27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046EFED-A7F8-B29D-BE8B-DD1B8C15F853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4208470-B74F-2DA4-5D23-C08D7671A03C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DC2A2B07-8139-E37A-541A-303D76AF8FF7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A4227887-16C1-704A-B333-7716063DE2E5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9330D044-72AA-B752-7698-F9287D952878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04FB3D88-678E-482C-11E2-B8A9855D08A5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B399C9CE-A910-8985-00BB-78AA4573A871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078D9D8B-7E76-5C08-77B8-5217F0E089F0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626F0F9C-CFB3-232D-DF25-FF3986FE6B88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3B1AF322-DB02-0D3F-71BE-90F178CDDAB4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5C14D0F8-F2B0-06AD-7266-D869BC6036C9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AA9AFDC-4176-F0D5-59A6-50A925D77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5C379E9A-084B-2F3C-DEFE-9318ED41D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0D2D2536-9437-1A94-9EC7-4DA0F585F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B0C3C5CF-FEC4-9454-F1E1-6B38AF12D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0CF4E70B-27CD-E297-3843-CAB782542F7A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C56838C3-1299-05EA-50DA-F73FC454C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AD899BCB-70E5-2A6B-6F6A-BDF1BC1192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9F8A9820-3D9D-E70E-DF86-E6DC117C29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1EBF001F-E4C2-8061-45E3-CFCE5CE85D80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7C4A324B-D564-AEBD-51DC-5D7F9522375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CD342-B831-2384-464E-3A24B624F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89C23CBE-F050-6F5C-6B44-CD0A424B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C7BAABD2-454C-FE0E-0672-DF973FB60D5E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573D955-3E23-4A79-224C-5E2AD62E0F59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A033BF9-8E2F-2AC1-AFE0-0BD871C2947E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E10F9C99-78C2-50A8-7F80-6A3477E454CF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D67321FD-061D-A9A6-B3B2-B9BBA2CD215F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4DF18B7-D358-8198-ED51-D03EF04BDF70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C4EACA44-285F-E2AA-E5BE-B7F73C934DA9}"/>
              </a:ext>
            </a:extLst>
          </p:cNvPr>
          <p:cNvSpPr txBox="1"/>
          <p:nvPr/>
        </p:nvSpPr>
        <p:spPr>
          <a:xfrm>
            <a:off x="228600" y="73424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C30BCBB7-D166-3B4F-DB32-CB1CB9782C86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5BC62F3-AD13-013A-F68E-03875BF14645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F0E12840-A734-5DF2-61C9-5224E7208D52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836B8A39-CDA4-C324-48FB-5B4DD7AA9ABD}"/>
              </a:ext>
            </a:extLst>
          </p:cNvPr>
          <p:cNvSpPr txBox="1"/>
          <p:nvPr/>
        </p:nvSpPr>
        <p:spPr>
          <a:xfrm>
            <a:off x="325689" y="7810500"/>
            <a:ext cx="819738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FDCE282-3E13-C962-8882-EB744433D7A2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3860A0EF-F760-A162-81C1-850397351B84}"/>
              </a:ext>
            </a:extLst>
          </p:cNvPr>
          <p:cNvSpPr txBox="1"/>
          <p:nvPr/>
        </p:nvSpPr>
        <p:spPr>
          <a:xfrm>
            <a:off x="283098" y="4991100"/>
            <a:ext cx="823997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A558CBFC-160C-CB47-ABC2-EF44DCD98E69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22331234-0029-A932-FD9A-F8A1B2C2802B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C68CBD1D-3F01-58ED-31FE-CA05D8BA35DF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B9F2556-2D50-F46B-090E-80EBF2CA70AB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D465A7E1-2E94-D436-CE92-F07CAF941B52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FD6EFFE9-D625-8064-6776-2905CC8A4D0F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FABA0304-5F1A-C6EA-DCE7-9082C3D5C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48B6E783-3101-85B2-9A61-DC24D2331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0ED3568C-00DB-06C2-FBA0-39B4864BD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CD99F725-5910-055C-B36E-B70F8E772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3DAEE8E4-238B-E0AB-68F8-524873513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368710F2-7897-5C81-E5AB-02C4FE98AB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C38B8BEF-A175-507B-3149-FA11185BCC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F99C90D-ADF8-D904-B1C2-56A76F3885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63CE4-7101-1150-865C-7F6468C1A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79B299B7-7133-98CA-2B85-6D3A1259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sp>
        <p:nvSpPr>
          <p:cNvPr id="7" name="Freeform 7">
            <a:extLst>
              <a:ext uri="{FF2B5EF4-FFF2-40B4-BE49-F238E27FC236}">
                <a16:creationId xmlns:a16="http://schemas.microsoft.com/office/drawing/2014/main" id="{B11B471E-2F4A-3D2F-BEDB-BB93510E36A5}"/>
              </a:ext>
            </a:extLst>
          </p:cNvPr>
          <p:cNvSpPr/>
          <p:nvPr/>
        </p:nvSpPr>
        <p:spPr>
          <a:xfrm>
            <a:off x="8229600" y="4317646"/>
            <a:ext cx="9485554" cy="3470613"/>
          </a:xfrm>
          <a:custGeom>
            <a:avLst/>
            <a:gdLst/>
            <a:ahLst/>
            <a:cxnLst/>
            <a:rect l="l" t="t" r="r" b="b"/>
            <a:pathLst>
              <a:path w="9485554" h="3470613">
                <a:moveTo>
                  <a:pt x="0" y="0"/>
                </a:moveTo>
                <a:lnTo>
                  <a:pt x="9485555" y="0"/>
                </a:lnTo>
                <a:lnTo>
                  <a:pt x="9485555" y="3470614"/>
                </a:lnTo>
                <a:lnTo>
                  <a:pt x="0" y="347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003" r="-11711" b="-60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9AA8CE3-A8F4-2E2A-D392-1752F8377859}"/>
              </a:ext>
            </a:extLst>
          </p:cNvPr>
          <p:cNvSpPr/>
          <p:nvPr/>
        </p:nvSpPr>
        <p:spPr>
          <a:xfrm>
            <a:off x="8315166" y="6196151"/>
            <a:ext cx="9972834" cy="4031608"/>
          </a:xfrm>
          <a:custGeom>
            <a:avLst/>
            <a:gdLst/>
            <a:ahLst/>
            <a:cxnLst/>
            <a:rect l="l" t="t" r="r" b="b"/>
            <a:pathLst>
              <a:path w="11334851" h="4119727">
                <a:moveTo>
                  <a:pt x="0" y="0"/>
                </a:moveTo>
                <a:lnTo>
                  <a:pt x="11334851" y="0"/>
                </a:lnTo>
                <a:lnTo>
                  <a:pt x="11334851" y="4119727"/>
                </a:lnTo>
                <a:lnTo>
                  <a:pt x="0" y="4119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2" r="-129" b="-682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58ADD2B-4671-0BD2-16A7-92D2BC0DE175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2409B4E-A4C6-141F-C3A2-D5BB0B4FC492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D27F8B0-B1CB-C2D3-925F-F5E8C4B5C750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2352AE6-D890-207F-80BD-894B3BD1E677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solidFill>
              <a:srgbClr val="1D1E3D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99B6568D-3A36-8C02-F223-3106E35EE5F9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03D77F2-0146-19A6-91CF-5EEDBE5592A7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BA24071-767E-38BD-AB49-05F155175D08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41C4EFC2-5083-1D5C-838A-CA171BB67039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D6C65EFB-74DB-3ECC-6035-0C7A05B7D5CD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67968304-40ED-5199-7E3F-E95CE860262D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D38E535C-2939-2C7C-D4B6-E64ADC32493A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CDD02762-70EF-9AF4-C077-68AB35D40002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2D100459-73AE-2D46-8F92-0FDC1BFA2461}"/>
              </a:ext>
            </a:extLst>
          </p:cNvPr>
          <p:cNvSpPr txBox="1"/>
          <p:nvPr/>
        </p:nvSpPr>
        <p:spPr>
          <a:xfrm>
            <a:off x="8812554" y="7218536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EBFE3982-4DE5-366D-4478-D14FB48D3882}"/>
              </a:ext>
            </a:extLst>
          </p:cNvPr>
          <p:cNvSpPr txBox="1"/>
          <p:nvPr/>
        </p:nvSpPr>
        <p:spPr>
          <a:xfrm>
            <a:off x="8840950" y="43053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01C34873-41F8-55CC-5609-61CC359EFF81}"/>
              </a:ext>
            </a:extLst>
          </p:cNvPr>
          <p:cNvSpPr txBox="1"/>
          <p:nvPr/>
        </p:nvSpPr>
        <p:spPr>
          <a:xfrm>
            <a:off x="8840950" y="7675736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583AA6DF-A381-B2B4-00C6-A724F876AD8F}"/>
              </a:ext>
            </a:extLst>
          </p:cNvPr>
          <p:cNvSpPr txBox="1"/>
          <p:nvPr/>
        </p:nvSpPr>
        <p:spPr>
          <a:xfrm>
            <a:off x="8812554" y="47801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412AF0DF-839A-F55B-AF3D-1382C22FE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BA95A43-752D-57DE-07C3-FB11A8149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8F758816-85C2-52A7-6CD3-84F963D16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AFBF270D-01AC-CFE1-22E8-B283D54D55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91291A87-CFEE-1128-4958-14E64E0FE448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C83F7058-2044-8210-5D75-4AE4EF986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989C77C8-B53E-24DB-6F3B-5181DBEE15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53" y="24256"/>
            <a:ext cx="1509969" cy="1509969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62E9180-5F0D-F642-FBCE-303E927EF4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EFE9032A-14CF-2E28-A1DF-53A9C1F36F4E}"/>
              </a:ext>
            </a:extLst>
          </p:cNvPr>
          <p:cNvSpPr txBox="1"/>
          <p:nvPr/>
        </p:nvSpPr>
        <p:spPr>
          <a:xfrm>
            <a:off x="1078939" y="3052743"/>
            <a:ext cx="44836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D54AC06-B1E3-B390-2A45-9390F7C5F01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53" y="4252089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6A4B8-B9E3-37BC-F8BA-4B5E8D43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13AC5A0D-7FF0-817A-28D6-A1B3DD92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E8D86848-EA0C-F257-AA9B-972F03B551CA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1CE46CC-5D16-5FF0-C583-BC81CD8B83C3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3E5CD600-7C8B-C2ED-406C-80FCA2E736ED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869168A6-3119-78AB-9AD5-9916C9F5B577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7E8D03D8-B41E-CE52-1919-28EE00097C6A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71C6835-09B2-E5CA-0767-7832AA017C1E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444D1040-93AA-D8DC-4C7C-6E5706FB165C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CBE5D36B-F390-E1D8-BEAC-F32E41925BF9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A880F10-150F-1051-C9DC-4388E5D186E3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042FCE9-E216-64AD-A984-8E11C31D1EF3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8E7161E7-979C-45D8-9D95-E4ECEF327229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5A313965-6D33-7DC3-040A-73489A16B71F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673F291F-08A7-7BEA-0245-8ED4FE4CCB78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C1BD7244-8A24-9E5F-08FF-69F85EF236A0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10DA6A0F-558E-04B9-B124-DCD093AB5A7D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021DB4D1-2557-6997-68CD-0ED92194B610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D824AC37-DEB7-71CC-FB47-A59C4E2246F8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060B34F2-E0C0-1932-1892-0CA00E702B29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3DD2C0DF-7903-7BE6-2CEE-6C62C7063179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B498FA80-0ED7-15DD-4AA9-02F15FCB0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632A0E4-83AF-9B37-8244-B3D420717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037DE1D3-F94D-646D-797E-0A5B224A8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13C7EC97-82F0-CE67-DB0D-9EA438EC1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7FFD2F8E-1342-DDA7-9B1C-00F36514B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8B28A02D-7781-216C-8F6B-04CB159AAF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051776DC-BA1C-5CFA-9F80-8CC3878600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4B765F3-855A-E107-A0DB-E442635725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5BBC-D93F-DCE8-C46C-C199D38A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4AFB5E6E-3CF7-10F9-F1B9-B01CE84FB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473D6A26-CBDC-720B-9780-194C81355777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EBFD34D-653F-4644-A20F-42BCAACFEBD4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51FAF7C-299A-62B9-4AE6-CF61708D9494}"/>
              </a:ext>
            </a:extLst>
          </p:cNvPr>
          <p:cNvGrpSpPr/>
          <p:nvPr/>
        </p:nvGrpSpPr>
        <p:grpSpPr>
          <a:xfrm>
            <a:off x="235094" y="266700"/>
            <a:ext cx="93188" cy="9753600"/>
            <a:chOff x="22519" y="-413676"/>
            <a:chExt cx="96353" cy="498215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71D5B77-047E-0116-924C-A9BDD1152061}"/>
                </a:ext>
              </a:extLst>
            </p:cNvPr>
            <p:cNvSpPr/>
            <p:nvPr/>
          </p:nvSpPr>
          <p:spPr>
            <a:xfrm>
              <a:off x="22519" y="-413676"/>
              <a:ext cx="96353" cy="4982155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E324F5EF-C826-05D9-C09B-0A37F588383C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0175173-CD65-D19D-9EBB-8291378EB37D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9A44972-0E3C-AF27-D0DB-3D45B5CA9D93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55BA3F4D-FC5C-FA00-2DB5-18A7077551F6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8F7C1D5B-6745-9ADE-8DC3-DE1A5370E2D0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4BB0FE17-B8C7-A685-95BB-45819FF0E5E5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154FE543-7239-6517-219A-BF3328D4CB3C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C325859D-A2C8-D18D-9203-9FA87CFEF292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69166FD7-8590-7534-0CBA-0AE14FF24E8A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341DAB4E-D3E0-DF1A-0C73-644AE058EBB1}"/>
              </a:ext>
            </a:extLst>
          </p:cNvPr>
          <p:cNvSpPr txBox="1"/>
          <p:nvPr/>
        </p:nvSpPr>
        <p:spPr>
          <a:xfrm>
            <a:off x="8840950" y="43815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6B54E7C9-DAF7-C0A1-DEAE-1FEF2561376B}"/>
              </a:ext>
            </a:extLst>
          </p:cNvPr>
          <p:cNvSpPr txBox="1"/>
          <p:nvPr/>
        </p:nvSpPr>
        <p:spPr>
          <a:xfrm>
            <a:off x="8840950" y="7734300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F5F3FF6-1E5D-1B6E-C47F-78410CD9B997}"/>
              </a:ext>
            </a:extLst>
          </p:cNvPr>
          <p:cNvSpPr txBox="1"/>
          <p:nvPr/>
        </p:nvSpPr>
        <p:spPr>
          <a:xfrm>
            <a:off x="8812554" y="48563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9EB85884-3A7D-27AF-C55B-981BAE095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93A280C0-81B5-DCF6-5B20-25109DB6D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74FA6BD1-20F1-9F8B-03CB-328A9D9B4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2CA52A37-6D9C-86EC-F5F6-FBEAF4DE5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3E9628F2-0906-5CED-61D9-A70624B8AD9F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EC6D70AC-9F61-1DA9-4219-E07204AEEC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6" name="Image 35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54454950-D238-3D94-60F6-010265FC94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11" y="9867900"/>
            <a:ext cx="1814622" cy="419100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9451856C-80A8-C8A9-AD3E-C241A7C38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A96FF2F1-99E0-8735-7B0A-F5CE0D145240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D8651CF0-D033-5C99-AB0E-1D42EEFBB96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5" y="387695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4A3DE-E04F-89B1-F772-4FB56925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B021EEAC-ED13-8E85-FF72-7C5B13BCA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sp>
        <p:nvSpPr>
          <p:cNvPr id="7" name="Freeform 7">
            <a:extLst>
              <a:ext uri="{FF2B5EF4-FFF2-40B4-BE49-F238E27FC236}">
                <a16:creationId xmlns:a16="http://schemas.microsoft.com/office/drawing/2014/main" id="{2271D5A6-F41C-18F7-9344-CC2A48CFDE79}"/>
              </a:ext>
            </a:extLst>
          </p:cNvPr>
          <p:cNvSpPr/>
          <p:nvPr/>
        </p:nvSpPr>
        <p:spPr>
          <a:xfrm>
            <a:off x="8229600" y="4317646"/>
            <a:ext cx="9485554" cy="3470613"/>
          </a:xfrm>
          <a:custGeom>
            <a:avLst/>
            <a:gdLst/>
            <a:ahLst/>
            <a:cxnLst/>
            <a:rect l="l" t="t" r="r" b="b"/>
            <a:pathLst>
              <a:path w="9485554" h="3470613">
                <a:moveTo>
                  <a:pt x="0" y="0"/>
                </a:moveTo>
                <a:lnTo>
                  <a:pt x="9485555" y="0"/>
                </a:lnTo>
                <a:lnTo>
                  <a:pt x="9485555" y="3470614"/>
                </a:lnTo>
                <a:lnTo>
                  <a:pt x="0" y="347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003" r="-11711" b="-60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09766C1-F857-9C10-78A7-5C2FF19B8D33}"/>
              </a:ext>
            </a:extLst>
          </p:cNvPr>
          <p:cNvSpPr/>
          <p:nvPr/>
        </p:nvSpPr>
        <p:spPr>
          <a:xfrm>
            <a:off x="8315166" y="6196151"/>
            <a:ext cx="9972834" cy="4031608"/>
          </a:xfrm>
          <a:custGeom>
            <a:avLst/>
            <a:gdLst/>
            <a:ahLst/>
            <a:cxnLst/>
            <a:rect l="l" t="t" r="r" b="b"/>
            <a:pathLst>
              <a:path w="11334851" h="4119727">
                <a:moveTo>
                  <a:pt x="0" y="0"/>
                </a:moveTo>
                <a:lnTo>
                  <a:pt x="11334851" y="0"/>
                </a:lnTo>
                <a:lnTo>
                  <a:pt x="11334851" y="4119727"/>
                </a:lnTo>
                <a:lnTo>
                  <a:pt x="0" y="4119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2" r="-129" b="-682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221AB357-3B08-57F7-DA96-C03340A86F91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C7373BD-1789-FB5A-45C8-3B80A76F0921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7A17E4A-E3B6-1CFE-7991-0DDFC9351BAF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43213FF-E2E5-57CE-8484-7017DC136127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solidFill>
              <a:srgbClr val="1D1E3D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BF0AC9F8-1227-8D00-5B17-AAF9C13015B0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01D354B-6107-9843-5B7F-422C52BE9073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4C100B0-08AB-07E4-F3B6-B9F933CDFAC6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E7C677F5-37FC-8656-E9D8-8A2BAF671A6F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AF3E336B-5F43-F4EF-B8BC-0E47739BEFCE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708065E5-826C-F916-B301-E893AEDC18F1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272A5655-32AB-EEE4-83AE-DFDFBBFDD3E8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E98F8430-4298-BF9B-854F-50BC1350C90C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6F79D1D5-DD08-21C7-B390-792A61C5491B}"/>
              </a:ext>
            </a:extLst>
          </p:cNvPr>
          <p:cNvSpPr txBox="1"/>
          <p:nvPr/>
        </p:nvSpPr>
        <p:spPr>
          <a:xfrm>
            <a:off x="8812554" y="7218536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48AE56C-C79F-D7F9-5BDC-F09EAF89CC66}"/>
              </a:ext>
            </a:extLst>
          </p:cNvPr>
          <p:cNvSpPr txBox="1"/>
          <p:nvPr/>
        </p:nvSpPr>
        <p:spPr>
          <a:xfrm>
            <a:off x="8840950" y="43053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46326D0E-0627-9350-6194-A114674753B0}"/>
              </a:ext>
            </a:extLst>
          </p:cNvPr>
          <p:cNvSpPr txBox="1"/>
          <p:nvPr/>
        </p:nvSpPr>
        <p:spPr>
          <a:xfrm>
            <a:off x="8840950" y="7675736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B2F39A7-DF1D-5A96-D1C2-409500BC0D0B}"/>
              </a:ext>
            </a:extLst>
          </p:cNvPr>
          <p:cNvSpPr txBox="1"/>
          <p:nvPr/>
        </p:nvSpPr>
        <p:spPr>
          <a:xfrm>
            <a:off x="8812554" y="47801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814C57A8-97A0-881A-76C8-00F8D423F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775D6808-8915-D88C-8411-43E7A65A1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72C2ECF4-1DB7-BFD5-349E-94782E159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046A62E4-CD59-F47F-696F-66BD5BFCF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25B325E7-F282-B6BF-B351-58BCFF248FB0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44412FF0-E713-37E0-B8E3-4DDD576CAD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1975092D-BEF0-2F14-7944-BFF75F230D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53" y="24256"/>
            <a:ext cx="1509969" cy="1509969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D9DD3BCB-428C-16B7-EA43-9F25D192DA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F1B1CA96-6F62-EDD5-0B86-6717036BCA93}"/>
              </a:ext>
            </a:extLst>
          </p:cNvPr>
          <p:cNvSpPr txBox="1"/>
          <p:nvPr/>
        </p:nvSpPr>
        <p:spPr>
          <a:xfrm>
            <a:off x="1078939" y="3052743"/>
            <a:ext cx="44836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EC942CF-745E-58E1-6A75-15068A9858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53" y="4252089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A581-3990-668F-F441-8F06E65F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C85E4E1E-6E65-F03E-62CE-2594F283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458C8BBB-1B04-CE30-3D7B-2342E7B8A487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028F217-DE8C-11B9-9154-88C542550247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D11E284-ECD2-C020-620E-6C89271D3F04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48ACF4-D3A4-0C12-805F-A87A618F7EEE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52C2464-C291-2D95-979C-A7EF6F0BBEE7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41B75D3-B470-C1D8-8769-93E4F37EFB11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A0E6EF3D-40C8-AA47-C014-082DCF8EFB09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28E004CA-7DBF-E5BF-2B25-332F3F274D04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FAE0AEE-0E22-9D60-514D-33709FB58E21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0C7548B-C80B-B8D4-26B1-D9929E12AA00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4651042B-FB73-5E53-A567-38B0CA08C75B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DEDF537-3D51-53EB-8A61-3C27B1DB7E00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A11BEE4F-9F3E-4D26-2419-FCF106FEF5B5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963EFEA0-A5D9-D59A-94E6-2DEBC45D4FAA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D3688E39-AE00-0168-CFCE-F14AEE3DCABA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4CD52A51-E3A1-466B-2C83-485249489907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6C7001BE-0E98-D3EA-F156-AD545416E727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3FA0E05E-370C-550A-D80E-0E0CDA08BA48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01B95DFB-BAD7-EB36-3F68-FA7ABC7CDFC3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83C786B5-4F94-BF3D-EC65-62A3D4166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F532F92B-671E-E398-89A9-9DE87FD18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AEB9F0ED-A13D-5794-C19D-22ECED274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1712F71C-CEB8-3CC3-9A48-90974995D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BD91E06-846A-27AF-0824-B5316C7A0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B4E8B031-A35B-5E4C-D1D9-33FF255766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041FDA3A-D50B-6AB6-2EE0-F127205B01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DFA46AF-425C-D621-FA43-3836865537E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9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CDB6A-BFE8-E6E6-D7C2-38F36C53D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F938DECB-B088-D4D6-D748-98321D7A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56593D1F-A23D-02D5-EA7B-E8C2987BF907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1B6D256-892A-F7C7-D579-4BC65BEEFA5D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5B5A5E8D-2037-C65E-E59B-050708E95E12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9603812-8831-3C62-75E1-51EC88E8B518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35EBC0EC-260E-5877-1E3A-80C5E1DF3973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A6B7AB0-AEC4-501A-3D93-054CC58BE5EF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658F4C-CE37-382A-0719-55C024EFAB60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53A07AA2-1CDF-8562-DAFA-1D916FFB7657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80EDD39C-2B6A-229F-F824-0A4916D0B68F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3B705889-8990-D3B5-36BE-72B95239A174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478F2322-F18E-8F72-ED4A-D4984A803914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B7748F5-413B-1B97-9C77-C8E0C22AA0D8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4F66EA4B-505F-E84F-6E97-14DE1B86C716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0337925-C317-B22F-2114-8F94FCA9CE21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B09C8495-EC15-19CD-C23F-13E45A1D999E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59151DA-F1F6-4430-78D4-0FA213182BFF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112934D4-13E4-4938-3F79-8A84830DE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A9DDCA5-C318-9ABF-02B0-BB16F3803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521FD186-1465-6BF4-32F1-FAD515644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C7E55B80-E2B4-284E-3B7E-7B6952122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C9E4C8A8-562E-4734-B9FA-C75AC3224D12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1427FE47-2739-E789-8238-F038F1103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41EFE0CC-05E4-2EE1-C1C0-07E878EF78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BC09610C-84F0-1501-B419-879988543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8B452F4A-CB7F-D670-2D69-BDF7B7F3C04E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21BE9EF-C175-83E7-4433-28E5CB3F63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1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3700B-07A9-53CE-FA55-7542CD3B1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1EB06CCD-DCD6-8622-57FE-187E6E5CB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D914DE14-BC4F-3628-A160-2FB0F6714903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FE46989-2CE2-7535-D7AC-7605F8AF6729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FC3FFF93-17CB-731A-80E9-2A194974F4F6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7B75EF96-37D0-946F-249F-157D05BF50E7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3097C5D1-255C-1AEA-BA39-14B17EBC032C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3390B89-6E2C-D38A-98C7-3C38ABCC1A0B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7E3EF32-22F4-4052-DC0A-9E01545AD2BD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9426FE50-D4E9-EA96-9A8F-BD9284ED5691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457D47C-F836-85CA-7D0F-5705D877E4DD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75DA2DF-6021-DF4F-0944-1F8CA306F7BB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13D00089-5CD9-BC51-9589-6B490C434BDF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BCEC8EB-5BF0-E7C9-0DAD-3DD2B848A603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69149AF9-BFD3-D78D-816B-B891168C10FF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0DD4285C-38FE-B0BD-DD8A-1971DD1CFDCA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FADF0660-4764-5085-FC29-F9C21D599326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71EDC952-F18F-490D-F8C7-1B3AA5111463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03D2EC35-EF13-6589-53BD-D33F1D7F905B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72324680-6C39-241C-18F1-AD8B278A8299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0FB6E77C-1C71-5526-0E0B-28587FB68693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FC07AE60-72B5-A5FF-3B72-346D88FCB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9D4B5C2F-6113-E907-2EA8-F0B7EE309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D56F3BCE-D07A-52E9-941E-E2109E3B1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6E50DF0-6F90-5E44-4B78-E53EE1985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94472FC9-90D3-CAD9-658B-8BEE2B28B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35A2EF7F-C173-1A2D-2011-3CA9385671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0056CC55-F192-6B5D-852B-8DF0B7D9BB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B91A722-844B-1A57-6EC3-F9A26DC71B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1886D-E51E-C4A1-B0B3-84EF60D71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0974C002-43A0-CF31-7BCC-BFFC58D71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0F256239-5F63-0712-237E-6CEBCE72A0CF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D6E2C38-CFDA-0BB4-777F-90FBEF1D8A6A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24340C6-C17C-811C-BC1F-AE1D7C57044E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A357F19-990B-62AE-884A-673F306AB0BB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5C0E0CDC-1335-84A2-9403-FBC06A86F859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DB90E538-12CF-E3AE-E3CB-E87C2619ECC7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CDAACE3-B8DB-DE17-BB02-EBDE415611CC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1C814A2E-AE9D-4F9F-439E-4B079074A7D0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7EEC6887-60D4-073A-E048-D31AA49A3A3C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10D0743B-9045-4B7E-8C1D-F5036031C40B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7F7A733B-F6F8-3F0F-CAE8-7574A6E05105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0C527013-25D2-CA6C-B1DD-077F33446D27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91934BD6-4784-658C-A725-A5124A30188F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D83A2E18-6D23-B277-A821-E8992B1227E9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26698930-BA2D-C2F1-8510-029D092BF193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D93DAAF3-1FA8-FD81-60E7-E8B4EB1E1F07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ABC3CD75-FA01-93AA-6D64-913563A87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ECA01EE9-998B-066C-4721-B01AE556B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0DAE065A-0F0F-250D-2C1B-5E76DAD44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D82D2C57-EAEA-F038-3F17-FE349F904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47F2A9B0-FF16-8B1A-5B36-27B9E6FE479C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7D69D24E-143C-E1B5-F26F-509BA37B7E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E8DF4BAB-D9E6-409D-14C0-4BBDD86CA6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F618046A-ECE5-61C5-4D8A-AD90B0CF4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0E7C7F6D-9724-7644-A054-E55BAFFD5DBC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C04F74F-AC92-95EE-5D7A-BD9776A3E5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6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D23C9-3C82-F759-2814-8BB50BBE5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DC28837B-0FE2-A142-31A6-CCD0786C4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BFAD172A-D85B-290B-77BE-826DC1BC42D8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698072A-9F0D-9055-B3AC-1D15FA4F1CAC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AEE2EC7-72F7-B5A8-52B4-92FE8AEC893A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ECCB1B37-5462-E324-72C0-55177B787EFC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58CCFAE-EB2E-14FE-B028-EE1E8138F869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BCF7DB1-0FBC-6CB3-9A0C-4FCF285ACCCC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FAB0CE0-ADE3-BBD9-600B-2C30A465E94B}"/>
              </a:ext>
            </a:extLst>
          </p:cNvPr>
          <p:cNvSpPr txBox="1"/>
          <p:nvPr/>
        </p:nvSpPr>
        <p:spPr>
          <a:xfrm>
            <a:off x="228600" y="73424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D935B916-3FF4-1FAB-7AD8-9B5C1E04D3EF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B84343C-E854-956E-0AFA-8019722B8CC2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1281DAB9-7722-0E3C-6AC8-8402605068E8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E6D8A49F-AB53-20F9-F1BD-C31152EB0C05}"/>
              </a:ext>
            </a:extLst>
          </p:cNvPr>
          <p:cNvSpPr txBox="1"/>
          <p:nvPr/>
        </p:nvSpPr>
        <p:spPr>
          <a:xfrm>
            <a:off x="325689" y="7810500"/>
            <a:ext cx="819738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964B6EE-4ED1-51AC-471C-5FED1C85E174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A5DECAF8-934D-72A6-B7C8-84A224F56273}"/>
              </a:ext>
            </a:extLst>
          </p:cNvPr>
          <p:cNvSpPr txBox="1"/>
          <p:nvPr/>
        </p:nvSpPr>
        <p:spPr>
          <a:xfrm>
            <a:off x="283098" y="4991100"/>
            <a:ext cx="823997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2801EA83-CAEB-7299-4168-B2F520C361A6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1C3A7A40-0D69-BEE7-B56F-5C8CB2813FCE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4C579729-6819-CDBF-58D8-B78CD97D91FF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51FBC99A-E0AD-56E3-8B4B-C1F82F71B899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2C647645-8B15-20F9-4064-2E1F95139D7B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2FC37B0F-1F65-4C76-E65D-0DBE9EC5902D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508A31F0-A559-88F1-41F9-E88473812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BA8108EC-7BC4-E0DD-7390-984D65036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8D3352AE-D70F-BC9E-D881-87A898484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392F6B7-A589-3AAF-D3D1-19F85390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093250DF-AE5F-DFBD-9EDA-23C637A6E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66649156-7729-86AE-48EE-5797E827B2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1F3B92D8-C34A-555D-A93E-029CA4014A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7EA7594-A38B-FABC-B81F-51271F1986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22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99CD-B588-C7BE-9A8E-476135C9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CBCC1EF1-4116-17A5-6C0A-5C376E4D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sp>
        <p:nvSpPr>
          <p:cNvPr id="7" name="Freeform 7">
            <a:extLst>
              <a:ext uri="{FF2B5EF4-FFF2-40B4-BE49-F238E27FC236}">
                <a16:creationId xmlns:a16="http://schemas.microsoft.com/office/drawing/2014/main" id="{99F9784B-C17A-0BF1-B288-1F765A533721}"/>
              </a:ext>
            </a:extLst>
          </p:cNvPr>
          <p:cNvSpPr/>
          <p:nvPr/>
        </p:nvSpPr>
        <p:spPr>
          <a:xfrm>
            <a:off x="8229600" y="4317646"/>
            <a:ext cx="9485554" cy="3470613"/>
          </a:xfrm>
          <a:custGeom>
            <a:avLst/>
            <a:gdLst/>
            <a:ahLst/>
            <a:cxnLst/>
            <a:rect l="l" t="t" r="r" b="b"/>
            <a:pathLst>
              <a:path w="9485554" h="3470613">
                <a:moveTo>
                  <a:pt x="0" y="0"/>
                </a:moveTo>
                <a:lnTo>
                  <a:pt x="9485555" y="0"/>
                </a:lnTo>
                <a:lnTo>
                  <a:pt x="9485555" y="3470614"/>
                </a:lnTo>
                <a:lnTo>
                  <a:pt x="0" y="347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003" r="-11711" b="-60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BFCEA8C-8361-6609-A193-E94BB09CA0F1}"/>
              </a:ext>
            </a:extLst>
          </p:cNvPr>
          <p:cNvSpPr/>
          <p:nvPr/>
        </p:nvSpPr>
        <p:spPr>
          <a:xfrm>
            <a:off x="8315166" y="6196151"/>
            <a:ext cx="9972834" cy="4031608"/>
          </a:xfrm>
          <a:custGeom>
            <a:avLst/>
            <a:gdLst/>
            <a:ahLst/>
            <a:cxnLst/>
            <a:rect l="l" t="t" r="r" b="b"/>
            <a:pathLst>
              <a:path w="11334851" h="4119727">
                <a:moveTo>
                  <a:pt x="0" y="0"/>
                </a:moveTo>
                <a:lnTo>
                  <a:pt x="11334851" y="0"/>
                </a:lnTo>
                <a:lnTo>
                  <a:pt x="11334851" y="4119727"/>
                </a:lnTo>
                <a:lnTo>
                  <a:pt x="0" y="4119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2" r="-129" b="-682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24F928D-0840-11EB-E4C5-D601489E43D0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61414D1-AC06-9EB9-CA05-E8F4C19E7A73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0E17BA6A-8D4E-E377-7ABE-A2DD271717F7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9A48312-6C69-E720-DB70-A1EFD91F41A0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solidFill>
              <a:srgbClr val="1D1E3D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45B02F61-C088-73EE-16E9-459ABE67CB0C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D19F2A2-D213-4FF0-B4A5-201DDE65BCDB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940741F-87BA-E243-4006-72FB8795A2CB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E4FA08E2-0F26-143B-7E9E-14E81D548C5B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1B4DB492-C1A2-EC35-57BC-68E3E65C32AB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57D91513-EEF2-CA65-5774-0C67FE6BC0EF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3FFF5658-A473-3A54-5CF6-CC50C6D0C462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82112DFC-A4A2-7845-A90B-1F110C42DE80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353C2786-045A-E33A-4031-F969EECC8198}"/>
              </a:ext>
            </a:extLst>
          </p:cNvPr>
          <p:cNvSpPr txBox="1"/>
          <p:nvPr/>
        </p:nvSpPr>
        <p:spPr>
          <a:xfrm>
            <a:off x="8812554" y="7218536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5CFC1554-2B36-A483-C568-7B871E924D11}"/>
              </a:ext>
            </a:extLst>
          </p:cNvPr>
          <p:cNvSpPr txBox="1"/>
          <p:nvPr/>
        </p:nvSpPr>
        <p:spPr>
          <a:xfrm>
            <a:off x="8840950" y="43053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625D577A-6720-6F74-7025-C913A53963F6}"/>
              </a:ext>
            </a:extLst>
          </p:cNvPr>
          <p:cNvSpPr txBox="1"/>
          <p:nvPr/>
        </p:nvSpPr>
        <p:spPr>
          <a:xfrm>
            <a:off x="8840950" y="7675736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AA58D5F-A1A1-D2CA-D8A5-BA26284822F2}"/>
              </a:ext>
            </a:extLst>
          </p:cNvPr>
          <p:cNvSpPr txBox="1"/>
          <p:nvPr/>
        </p:nvSpPr>
        <p:spPr>
          <a:xfrm>
            <a:off x="8812554" y="47801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348CBAF2-7704-34C3-2474-D2BBC73B8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380F5A0-9E95-C27C-5E4E-79012D1AF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D1B24846-74C8-C790-5C92-78A50FC88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5E898DB2-0ACC-C59E-7D9A-63BD3D4A9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7C162017-1869-0772-8646-C37A635C941F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0D64878E-758D-1133-87C8-AFCA0AB077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B2C69409-F614-365F-07D5-ABE6A4C086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53" y="24256"/>
            <a:ext cx="1509969" cy="1509969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CD2C750A-07F0-4877-9777-CE259B6395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D080D13B-948E-2AC1-BFAC-BE2EA42DF247}"/>
              </a:ext>
            </a:extLst>
          </p:cNvPr>
          <p:cNvSpPr txBox="1"/>
          <p:nvPr/>
        </p:nvSpPr>
        <p:spPr>
          <a:xfrm>
            <a:off x="1078939" y="3052743"/>
            <a:ext cx="44836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5B6E0E5-A53E-1CB2-C702-A7872B10DC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53" y="4252089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6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6267B-6470-83BD-A62D-99ABA5B2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CD8545F6-30DD-1A3D-6C4C-E3351FE62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5B5A3FCA-C17A-94AD-3C0B-368018CE1709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52209B6-8E0D-A148-D846-A46610A00E27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3AED823-4962-1978-04BD-3559A8346325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630BDD-6EF8-9FAE-872A-4DE7E7403789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E76F741-9C34-3260-34F4-E11B725316A2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BF62D16B-F936-449E-72FC-DA3C0B2EDFEF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A7D3AA89-B2C2-AA2F-9729-10CACE0F89EE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278DD8A4-07B4-F3BB-37D6-803F77E29406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D10D58A-F3A6-4331-B3CF-6257D6A97120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24B5FB77-2649-E0CA-BF30-AF4490F8C6D2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31585CC0-35B0-DEE4-C2F4-AA46A46D2194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B4549E8-76A6-4CCB-13E6-95C28491E931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1670283-E2B0-D108-23BE-4C461938E659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BB8CABEE-03AD-1495-6E8D-094883A8CF99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F6868DEC-9BB9-6AAF-EE5A-318B96F171E3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496E13C7-98AE-42C8-68FC-D586CEDFB7AB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F023423E-6BC2-ABF1-4C69-5DF504455742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2BE03F1-61C3-EA65-CDD2-B61C445A0ACA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91EFF69F-85AB-81B4-D0C3-A40D875C1597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473894B4-C955-D368-12A4-A0536B8AF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AAC6D564-A733-F53A-48A2-B917007AA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951271BF-20A4-D42A-63BB-7118A96ED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A412F249-047B-DD89-590C-6903A607B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72D5A1F7-A05D-CD3A-1968-8E5F0B952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28EE4C77-E4BD-51CD-0546-7C8EE5F68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A6DC16CE-00DB-0E00-DF02-B4019E0F31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515A731-F32B-D895-408D-32B37199DD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6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09A21-A060-3CEA-4A9C-B70B72C1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DB975DBF-043B-32E7-78C0-12451582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4FEE6F8E-5F3A-1205-1106-5383A8236A05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0B4A3B3-C5EF-3CCF-0A70-A365C8AFA859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34F3648-C834-302B-295C-252626A4E16F}"/>
              </a:ext>
            </a:extLst>
          </p:cNvPr>
          <p:cNvGrpSpPr/>
          <p:nvPr/>
        </p:nvGrpSpPr>
        <p:grpSpPr>
          <a:xfrm>
            <a:off x="235094" y="266700"/>
            <a:ext cx="93188" cy="9753600"/>
            <a:chOff x="22519" y="-413676"/>
            <a:chExt cx="96353" cy="498215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E87042C-9F52-F656-235A-633A68B9F157}"/>
                </a:ext>
              </a:extLst>
            </p:cNvPr>
            <p:cNvSpPr/>
            <p:nvPr/>
          </p:nvSpPr>
          <p:spPr>
            <a:xfrm>
              <a:off x="22519" y="-413676"/>
              <a:ext cx="96353" cy="4982155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4EAA62B4-AE87-F8E0-6CED-DDB914577690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DFB735FA-0DC0-D049-0381-084583E02AAC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4AAFAA7-F5B9-08C0-16CA-29C571451311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1223652E-3FF2-68DE-B70C-781CA0318888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989DFEDC-8550-FDB4-56EF-43CF79511811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8BDFAD0A-2BEC-EE9E-8C46-A75EE5CA8D96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39E1AE9F-C208-E988-58AB-5A91DFE69770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3E85B232-2576-000D-04A4-1C2E4CED1A35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284880F2-A444-7DB6-B0A8-9D24BC218F7D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6494DA32-A79B-B3F6-D80F-9F274F0DA9D8}"/>
              </a:ext>
            </a:extLst>
          </p:cNvPr>
          <p:cNvSpPr txBox="1"/>
          <p:nvPr/>
        </p:nvSpPr>
        <p:spPr>
          <a:xfrm>
            <a:off x="8840950" y="43815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4DB03B24-47B8-331B-5619-85AEDAE30356}"/>
              </a:ext>
            </a:extLst>
          </p:cNvPr>
          <p:cNvSpPr txBox="1"/>
          <p:nvPr/>
        </p:nvSpPr>
        <p:spPr>
          <a:xfrm>
            <a:off x="8840950" y="7734300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CB35989-2E3B-EA5D-3CE1-E4A71035A113}"/>
              </a:ext>
            </a:extLst>
          </p:cNvPr>
          <p:cNvSpPr txBox="1"/>
          <p:nvPr/>
        </p:nvSpPr>
        <p:spPr>
          <a:xfrm>
            <a:off x="8812554" y="48563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7B19BD2E-C93F-F661-C65A-DEC031B9D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FD8EA307-64F1-C76E-9E9E-B69B92D7C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5B3B1560-776B-70F1-94D0-BCFDDA9F5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C3072D9B-A2D3-4312-B073-3451C9C39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F93405F3-0D7A-6260-7DCE-F9E8BBB9A13D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834A768B-C57F-A48D-8206-56BCA7FC2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6" name="Image 35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CE6AAAF9-328B-7E8A-156D-2EDC25030A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11" y="9867900"/>
            <a:ext cx="1814622" cy="419100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E7BD3975-67B0-6652-690F-EFC608066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E109BD32-6CCA-584C-B10D-0B16BF45311C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1A2DA249-9F04-56CE-CB39-6B042DF409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5" y="387695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65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0B400-FDFF-6D35-6614-CAFA58C5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CF7EDFE8-AA58-5880-4C12-FC3B0483C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8CBB8400-1CD8-373A-7247-8EFC157D0E91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C9E2DF5-DCB3-5C2E-978D-42794444D214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B3DCC1F-CFBF-F737-ED0A-C9C4ECD0E7B8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D9F75F9-3DB7-187A-A57F-1069B864545A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AAECDFB-94C8-9D4B-D079-5240358336CB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2866341-9DAF-C031-E655-BD5B14D8FC8B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CF64113F-4954-22F3-EC6A-640AE1E45E69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8CC13E0D-45DA-427B-5EF6-127CAABE67FF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719B900-468F-B087-21D3-D2722CC247A8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F98F5A17-CDD9-F11D-0C21-CE5143B6E92D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EE1F33EC-FF40-9959-DB34-276F0D27E7E0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43111B08-7D47-13E4-BC9E-8EEC5C386777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B44BD6BD-8AB3-D7BE-AEE5-AB179242C67D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910F64AC-68BE-7383-B398-490A341E8B09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0AFE8464-8AF8-BB59-B5A4-BAC79A084A1A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D7A8C65F-4848-1FAC-4854-9EDAFE82F250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BD40404E-72FF-CCD1-B540-E1C89F805784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DC41BAD4-6AE4-8BDB-81CE-88516DDF9301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C94043A8-ED8E-F44E-5ED8-CC645E7E5FBA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7C55EC8B-E3BF-12C5-6B03-3BAFDAEBC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94A65FD0-6CE3-E22D-4E0D-396407A71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DC63CB71-C4E9-DACE-CB5E-E4474EE1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5EFB6FBD-9D27-8FA9-F438-64F026273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67098D87-8B98-17C2-27C5-B7B0ED04C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3DF7BCCD-512A-BAD8-4BA7-782F8F0ABE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1624F1D2-344A-433F-D35E-A7B05F8E67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B60A1EA-366D-AE77-1D2D-BBA31C17DA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8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5A8DC-24D1-51E5-D1CB-8E32BC81A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A34C6CFA-57A4-2EF1-9297-F46C95A34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2621319-08D5-B1C7-98D6-3A6CDBBC1097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08A019F-A379-D9FD-9069-9980FECE17C8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051C20D-D49E-6D3C-FD2B-0795223F08FE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F92FCCB-A23B-EC71-3D07-0E3D4BB4ABBB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E2D045B3-167B-EEC6-C042-8786EFB12C7E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C5100C7-9423-DF65-6653-EF77BC3FADB1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80BA876-6299-6522-0996-F9D5A532DEEA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370C1436-3290-10CF-3BC5-285E86B96955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6440D0C5-A04A-A43F-2CD4-7CD444B37255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85B1F0FC-D2B3-AA09-6D57-5673AED39A62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E4C909E4-16C9-C20C-B088-98506207D4EE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15D04ED8-1AAC-1410-7E1B-CC324351DE9B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745EBF28-F779-AC28-FF71-6ADF97CC3293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F19EC140-F556-E3E4-B658-4CE7F46DB95C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972F73C1-0539-FB25-91BC-95CED2E16D1F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E39293DA-B563-C7F0-DCC1-6A1BAFCAE93E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9DC1128-FFCC-448E-AFD5-FA113E202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E5737A3C-156B-7322-46EC-2ACCEA728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7D490B53-DE0B-11D3-4623-294339F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51504E44-B583-2B71-2283-BAAF15617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9941052A-74FC-15F7-DA0D-919C8A736E43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6EB9DCC6-D709-4F16-C660-B73094E8FE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B173206B-6F4F-65A1-96A7-9C84A62935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3183229-F017-6DC5-D29E-FD5015258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4951DC24-657C-FF92-4FBA-39B77EBD6C47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462972D-0279-0613-7343-4EF7C2EAAA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EBFF9B98-C3EB-5BAE-BB43-BDE87F99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/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8B748F35-34AE-B87F-361D-46968A5F1334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4B1758E-3D80-0CD7-0079-8DD62F241641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/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1EF6310E-E991-788D-5866-034964A6C516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/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4DAA961-9370-1DC7-273F-2E2B56BB2E75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B5C1D95C-0E78-7EF0-98B4-6182BB2C0571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77E9BD4F-9AE4-69B5-5C82-B14590FC7BED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5AB91A1C-0A0B-DE89-D1EE-B9D8CCD14C1B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1AF7E339-3E08-D871-3BC1-8ECB74FD9F0D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C5D7CDE-A2DE-C716-D05F-350CD0E0DB8A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5B2B203C-F485-FC82-EE1E-009936E0EC0F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A5D03C1-E476-86C7-A1E9-57FE8078A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E8729D4-9B4A-40BB-C740-14DB4EDA3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28164271-C407-6647-CA77-D6BE20344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9F93B21-2DB5-B294-C360-CD79BD4A8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E790C2F-8D6B-32ED-2E33-DAD551E48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1AAA59D7-7AC7-0C98-B334-68F6B82C4F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E4345407-693C-CA27-280E-5A859B7A12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EB16926-0CB2-5E0E-4CF1-DC609800AD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D3DB-9723-0D67-6170-0267B308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79B6910C-710E-CD70-03C9-F16D19AE5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F09EDED7-837F-C35C-F49E-667556B640D9}"/>
              </a:ext>
            </a:extLst>
          </p:cNvPr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A0E4C9B-9B8C-101B-29B7-547CBFB2773E}"/>
              </a:ext>
            </a:extLst>
          </p:cNvPr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7512DBE-2D73-47E5-E802-51FCE03FE18D}"/>
              </a:ext>
            </a:extLst>
          </p:cNvPr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10D4E00D-F32E-FA80-C1B0-961AB27441BE}"/>
              </a:ext>
            </a:extLst>
          </p:cNvPr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55D721D-8AB2-98B7-B9D4-418A6C10E147}"/>
              </a:ext>
            </a:extLst>
          </p:cNvPr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4359DFF-1DA3-19BE-0426-6148C8FF4F01}"/>
              </a:ext>
            </a:extLst>
          </p:cNvPr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8E90768B-D5E1-5A9F-5AEE-4D46DDCAD62E}"/>
              </a:ext>
            </a:extLst>
          </p:cNvPr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EE188560-5C56-4E5D-049E-C506BB1AFF6F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E3D5558-790D-8CCB-A86D-9D75D524141C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9ECF42C8-BA51-9F13-A91F-EF82E8EC582A}"/>
              </a:ext>
            </a:extLst>
          </p:cNvPr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4C18647D-944A-2D51-14F8-1D74ACD05968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F6C8E2C-4DEB-7209-E702-07EBDCBBCA44}"/>
              </a:ext>
            </a:extLst>
          </p:cNvPr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E5C38F9D-41E8-DEEA-E4A8-880B305261BF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B6251AE1-EF3D-0E39-3C47-5701E3624966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C0BCF834-BBCB-5643-7D56-D458B72EDC36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0EA258FA-E820-C52C-0892-AFCA695C9BA9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6987BE81-AE1C-BB1B-97F4-163EBCB3AEE0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4812F2C-C87C-6A05-35BE-E665562D7FF9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F8B39FB6-8FCF-E2AF-3C9C-5DBA154DF211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70811CB3-1D66-C132-12AD-787DECD00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175AE322-17E2-34F6-6747-CEB624136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B09C403B-9F36-2CCF-565A-26EA4D512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18E5DF44-EFA3-BE1F-C3C3-B824F62F6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C8366364-E9B1-B015-B086-27F6681DE8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671BAE5B-A832-5544-6AA5-8A7AFC007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71758285-1CE4-75AC-473B-1E59735BC6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F60F127-D8A6-E30E-1096-301C36170A5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64F9E-F0AD-50B9-076A-BE01362C5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0623BF1B-4166-80B7-F251-1E933F9DC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3E2826E4-B2FB-5130-17F3-224CFB228AC2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38994CA-7D58-54D0-E5D9-E4635EDDAD3F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799E93D-D52E-863A-40AC-FE3044D2A3DD}"/>
              </a:ext>
            </a:extLst>
          </p:cNvPr>
          <p:cNvGrpSpPr/>
          <p:nvPr/>
        </p:nvGrpSpPr>
        <p:grpSpPr>
          <a:xfrm>
            <a:off x="235094" y="266700"/>
            <a:ext cx="93188" cy="9753600"/>
            <a:chOff x="22519" y="-413676"/>
            <a:chExt cx="96353" cy="498215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6E5AA61-7CDF-5958-067E-3868E10A1993}"/>
                </a:ext>
              </a:extLst>
            </p:cNvPr>
            <p:cNvSpPr/>
            <p:nvPr/>
          </p:nvSpPr>
          <p:spPr>
            <a:xfrm>
              <a:off x="22519" y="-413676"/>
              <a:ext cx="96353" cy="4982155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737E3FA1-20CA-89FE-7079-70970BB3D0A7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98F65D3-225E-8409-2353-9BB5F18363E4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5ABB5B-D067-A952-46EB-F081710D559C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F6269961-E9D5-BA16-8A7C-BB6A39866182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1F4FC970-DB41-A833-4A33-EB6CA4E0E173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BF79BB4E-6BA4-AC6A-BDF4-4F1FE3321E3B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5E897750-1630-1EEF-F5E1-E3D3A1ADBF76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5E58BB1D-BB36-E88C-11C3-A7293B2B35C7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0558A568-9F5F-EFF0-E6C0-1C7A94DDD215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6729851D-545A-C712-3EB4-F0DA6B13E438}"/>
              </a:ext>
            </a:extLst>
          </p:cNvPr>
          <p:cNvSpPr txBox="1"/>
          <p:nvPr/>
        </p:nvSpPr>
        <p:spPr>
          <a:xfrm>
            <a:off x="8840950" y="438150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5DB78FB5-7771-2AC0-6BA7-4463CBA0E96A}"/>
              </a:ext>
            </a:extLst>
          </p:cNvPr>
          <p:cNvSpPr txBox="1"/>
          <p:nvPr/>
        </p:nvSpPr>
        <p:spPr>
          <a:xfrm>
            <a:off x="8840950" y="7734300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9B1D7D58-D43F-0BEF-D9BE-09A50DA0AC09}"/>
              </a:ext>
            </a:extLst>
          </p:cNvPr>
          <p:cNvSpPr txBox="1"/>
          <p:nvPr/>
        </p:nvSpPr>
        <p:spPr>
          <a:xfrm>
            <a:off x="8812554" y="4856336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99EF6D5-A1A9-5EFC-3132-D02C06DD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187A4E0A-AB58-4033-4A19-BEC7F8A5A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89B83586-0591-A82A-51AE-83EE8B737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76444644-24BA-6115-5A59-00D512862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30FD174D-1D7D-DF21-D968-AE6D4ED7A6BF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2F61CE3A-EBF9-32F2-5E32-0B4CD216A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6" name="Image 35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48BE311A-6206-CF2D-1E0B-AD2924E18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11" y="9867900"/>
            <a:ext cx="1814622" cy="419100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30BEEA29-9F8B-92D2-5526-6CC89B684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3E217D84-076F-FB34-A056-B8112CB9967E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05454710-5F1F-6B66-9BD2-5C58AECB440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5" y="3876958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EBFF9B98-C3EB-5BAE-BB43-BDE87F99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/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8B748F35-34AE-B87F-361D-46968A5F1334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4B1758E-3D80-0CD7-0079-8DD62F241641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/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1EF6310E-E991-788D-5866-034964A6C516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/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4DAA961-9370-1DC7-273F-2E2B56BB2E75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B5C1D95C-0E78-7EF0-98B4-6182BB2C0571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77E9BD4F-9AE4-69B5-5C82-B14590FC7BED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5AB91A1C-0A0B-DE89-D1EE-B9D8CCD14C1B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1AF7E339-3E08-D871-3BC1-8ECB74FD9F0D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C5D7CDE-A2DE-C716-D05F-350CD0E0DB8A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5B2B203C-F485-FC82-EE1E-009936E0EC0F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A5D03C1-E476-86C7-A1E9-57FE8078A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E8729D4-9B4A-40BB-C740-14DB4EDA3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28164271-C407-6647-CA77-D6BE20344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9F93B21-2DB5-B294-C360-CD79BD4A8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E790C2F-8D6B-32ED-2E33-DAD551E48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1AAA59D7-7AC7-0C98-B334-68F6B82C4F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E4345407-693C-CA27-280E-5A859B7A12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EB16926-0CB2-5E0E-4CF1-DC609800AD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A66B-14D3-ABD2-C60A-FCA6E22C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21A97AAE-3F11-7B38-0AEA-0839014C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1CDED235-F88E-1534-6CE6-AA92CEB974BF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1C56269-F75F-E022-CC90-BE37935914A8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5473A297-284F-4227-985A-045FBB0BDCC0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94EF63D-A0A0-8C62-9329-F8049AA3717B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617D37BF-22B8-5EF0-B8DB-55A691BA5AB3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1AB9219-18E0-E12F-D39B-C67BB44D60E7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833E4C-C8C6-0A1D-2D27-D507A47CD941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5DC75B86-6EB7-672E-1866-AF9BEEE2452A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3B44BC3F-A630-4AF3-3F82-85EEA22AA45A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F59AE0CA-38AB-E203-B823-2D318BE38729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6078F666-E0DA-12DD-752F-D5D2B6E1BB04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4D05AE4B-5D9B-E13C-03DA-9455AFA9E5F2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2B13D17F-F0BB-D04A-9D78-DB9CFA9253B8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98ED3176-58DB-4BFF-8A88-B6874A98600A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92BB1DEE-9A7C-EF34-ED28-DBECF5BFFDBA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86C612E5-FDC7-5A49-E2BD-247117471A00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C40A9100-A367-60DA-0D09-46A919284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64102FEA-3580-27C0-F8C5-748A1AE75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DD2C46A1-CE2C-AB44-87DC-83F4A0DF8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D63B4A63-3256-F616-B05B-57D5DAA04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60AC8009-EB6C-C8F5-A56C-99709591AF91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D854B989-86D8-767B-EF76-EA983F0CC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D0696716-D681-0B10-078B-09EEAAAF5E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DFEDBE35-86C4-0609-A750-CE46FB2245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1740B878-C3D7-F5B0-ABA2-C23E05F21309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1FB81D6-EE0D-95F8-7D68-862BDA79FED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EBFF9B98-C3EB-5BAE-BB43-BDE87F99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4418538"/>
            <a:ext cx="9290304" cy="589058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10800000">
            <a:off x="0" y="7264908"/>
            <a:ext cx="9436608" cy="3022092"/>
          </a:xfrm>
          <a:custGeom>
            <a:avLst/>
            <a:gdLst/>
            <a:ahLst/>
            <a:cxnLst/>
            <a:rect l="l" t="t" r="r" b="b"/>
            <a:pathLst>
              <a:path w="9436608" h="3022092">
                <a:moveTo>
                  <a:pt x="0" y="0"/>
                </a:moveTo>
                <a:lnTo>
                  <a:pt x="9436608" y="0"/>
                </a:lnTo>
                <a:lnTo>
                  <a:pt x="9436608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38862" y="0"/>
            <a:ext cx="9036558" cy="4418539"/>
          </a:xfrm>
          <a:custGeom>
            <a:avLst/>
            <a:gdLst/>
            <a:ahLst/>
            <a:cxnLst/>
            <a:rect l="l" t="t" r="r" b="b"/>
            <a:pathLst>
              <a:path w="9036558" h="5006340">
                <a:moveTo>
                  <a:pt x="0" y="0"/>
                </a:moveTo>
                <a:lnTo>
                  <a:pt x="9036558" y="0"/>
                </a:lnTo>
                <a:lnTo>
                  <a:pt x="9036558" y="5006340"/>
                </a:lnTo>
                <a:lnTo>
                  <a:pt x="0" y="5006340"/>
                </a:lnTo>
                <a:lnTo>
                  <a:pt x="0" y="0"/>
                </a:lnTo>
                <a:close/>
              </a:path>
            </a:pathLst>
          </a:custGeom>
          <a:solidFill>
            <a:srgbClr val="1D1E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2" name="TextBox 22"/>
          <p:cNvSpPr txBox="1"/>
          <p:nvPr/>
        </p:nvSpPr>
        <p:spPr>
          <a:xfrm>
            <a:off x="8997696" y="2937516"/>
            <a:ext cx="8199289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11654" y="342900"/>
            <a:ext cx="5155786" cy="63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8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r>
              <a:rPr lang="en-US" sz="4200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2124" y="4533900"/>
            <a:ext cx="4748951" cy="45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3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24255" y="6065191"/>
            <a:ext cx="128645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2034" dirty="0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8600" y="7190005"/>
            <a:ext cx="575227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8B748F35-34AE-B87F-361D-46968A5F1334}"/>
              </a:ext>
            </a:extLst>
          </p:cNvPr>
          <p:cNvSpPr txBox="1"/>
          <p:nvPr/>
        </p:nvSpPr>
        <p:spPr>
          <a:xfrm>
            <a:off x="12945947" y="2296962"/>
            <a:ext cx="4251037" cy="395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666" b="1" dirty="0">
                <a:solidFill>
                  <a:srgbClr val="F5C338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4B1758E-3D80-0CD7-0079-8DD62F241641}"/>
              </a:ext>
            </a:extLst>
          </p:cNvPr>
          <p:cNvSpPr txBox="1"/>
          <p:nvPr/>
        </p:nvSpPr>
        <p:spPr>
          <a:xfrm>
            <a:off x="8839200" y="1109897"/>
            <a:ext cx="8563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2" name="Freeform 2"/>
          <p:cNvSpPr/>
          <p:nvPr/>
        </p:nvSpPr>
        <p:spPr>
          <a:xfrm>
            <a:off x="17863566" y="2201319"/>
            <a:ext cx="45719" cy="6938010"/>
          </a:xfrm>
          <a:custGeom>
            <a:avLst/>
            <a:gdLst/>
            <a:ahLst/>
            <a:cxnLst/>
            <a:rect l="l" t="t" r="r" b="b"/>
            <a:pathLst>
              <a:path w="16574" h="6938010">
                <a:moveTo>
                  <a:pt x="0" y="0"/>
                </a:moveTo>
                <a:lnTo>
                  <a:pt x="16574" y="0"/>
                </a:lnTo>
                <a:lnTo>
                  <a:pt x="16574" y="6938010"/>
                </a:lnTo>
                <a:lnTo>
                  <a:pt x="0" y="6938010"/>
                </a:lnTo>
                <a:lnTo>
                  <a:pt x="0" y="0"/>
                </a:lnTo>
                <a:close/>
              </a:path>
            </a:pathLst>
          </a:custGeom>
          <a:solidFill>
            <a:srgbClr val="FFCE3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1" name="TextBox 24">
            <a:extLst>
              <a:ext uri="{FF2B5EF4-FFF2-40B4-BE49-F238E27FC236}">
                <a16:creationId xmlns:a16="http://schemas.microsoft.com/office/drawing/2014/main" id="{1EF6310E-E991-788D-5866-034964A6C516}"/>
              </a:ext>
            </a:extLst>
          </p:cNvPr>
          <p:cNvSpPr txBox="1"/>
          <p:nvPr/>
        </p:nvSpPr>
        <p:spPr>
          <a:xfrm>
            <a:off x="325688" y="7726620"/>
            <a:ext cx="85135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Freeform 12"/>
          <p:cNvSpPr/>
          <p:nvPr/>
        </p:nvSpPr>
        <p:spPr>
          <a:xfrm>
            <a:off x="17851374" y="403595"/>
            <a:ext cx="80010" cy="1904238"/>
          </a:xfrm>
          <a:custGeom>
            <a:avLst/>
            <a:gdLst/>
            <a:ahLst/>
            <a:cxnLst/>
            <a:rect l="l" t="t" r="r" b="b"/>
            <a:pathLst>
              <a:path w="80010" h="1904238">
                <a:moveTo>
                  <a:pt x="0" y="0"/>
                </a:moveTo>
                <a:lnTo>
                  <a:pt x="80010" y="0"/>
                </a:lnTo>
                <a:lnTo>
                  <a:pt x="80010" y="1904238"/>
                </a:lnTo>
                <a:lnTo>
                  <a:pt x="0" y="1904238"/>
                </a:lnTo>
                <a:lnTo>
                  <a:pt x="0" y="0"/>
                </a:lnTo>
                <a:close/>
              </a:path>
            </a:pathLst>
          </a:custGeom>
          <a:solidFill>
            <a:srgbClr val="FFCE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04DAA961-9370-1DC7-273F-2E2B56BB2E75}"/>
              </a:ext>
            </a:extLst>
          </p:cNvPr>
          <p:cNvSpPr txBox="1"/>
          <p:nvPr/>
        </p:nvSpPr>
        <p:spPr>
          <a:xfrm>
            <a:off x="283098" y="4991100"/>
            <a:ext cx="86925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73" name="TextBox 24">
            <a:extLst>
              <a:ext uri="{FF2B5EF4-FFF2-40B4-BE49-F238E27FC236}">
                <a16:creationId xmlns:a16="http://schemas.microsoft.com/office/drawing/2014/main" id="{B5C1D95C-0E78-7EF0-98B4-6182BB2C0571}"/>
              </a:ext>
            </a:extLst>
          </p:cNvPr>
          <p:cNvSpPr txBox="1"/>
          <p:nvPr/>
        </p:nvSpPr>
        <p:spPr>
          <a:xfrm>
            <a:off x="1219390" y="342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77E9BD4F-9AE4-69B5-5C82-B14590FC7BED}"/>
              </a:ext>
            </a:extLst>
          </p:cNvPr>
          <p:cNvSpPr txBox="1"/>
          <p:nvPr/>
        </p:nvSpPr>
        <p:spPr>
          <a:xfrm>
            <a:off x="1219295" y="7239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75" name="TextBox 24">
            <a:extLst>
              <a:ext uri="{FF2B5EF4-FFF2-40B4-BE49-F238E27FC236}">
                <a16:creationId xmlns:a16="http://schemas.microsoft.com/office/drawing/2014/main" id="{5AB91A1C-0A0B-DE89-D1EE-B9D8CCD14C1B}"/>
              </a:ext>
            </a:extLst>
          </p:cNvPr>
          <p:cNvSpPr txBox="1"/>
          <p:nvPr/>
        </p:nvSpPr>
        <p:spPr>
          <a:xfrm>
            <a:off x="1219674" y="1408090"/>
            <a:ext cx="5922471" cy="34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1AF7E339-3E08-D871-3BC1-8ECB74FD9F0D}"/>
              </a:ext>
            </a:extLst>
          </p:cNvPr>
          <p:cNvSpPr txBox="1"/>
          <p:nvPr/>
        </p:nvSpPr>
        <p:spPr>
          <a:xfrm>
            <a:off x="1219580" y="224629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AC5D7CDE-A2DE-C716-D05F-350CD0E0DB8A}"/>
              </a:ext>
            </a:extLst>
          </p:cNvPr>
          <p:cNvSpPr txBox="1"/>
          <p:nvPr/>
        </p:nvSpPr>
        <p:spPr>
          <a:xfrm>
            <a:off x="1219200" y="3935846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sp>
        <p:nvSpPr>
          <p:cNvPr id="78" name="TextBox 24">
            <a:extLst>
              <a:ext uri="{FF2B5EF4-FFF2-40B4-BE49-F238E27FC236}">
                <a16:creationId xmlns:a16="http://schemas.microsoft.com/office/drawing/2014/main" id="{5B2B203C-F485-FC82-EE1E-009936E0EC0F}"/>
              </a:ext>
            </a:extLst>
          </p:cNvPr>
          <p:cNvSpPr txBox="1"/>
          <p:nvPr/>
        </p:nvSpPr>
        <p:spPr>
          <a:xfrm>
            <a:off x="1219485" y="3115618"/>
            <a:ext cx="5922471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pic>
        <p:nvPicPr>
          <p:cNvPr id="16" name="Image 15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A5D03C1-E476-86C7-A1E9-57FE8078A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2" y="269504"/>
            <a:ext cx="649502" cy="649502"/>
          </a:xfrm>
          <a:prstGeom prst="rect">
            <a:avLst/>
          </a:prstGeom>
        </p:spPr>
      </p:pic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E8729D4-9B4A-40BB-C740-14DB4EDA3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69" y="2067058"/>
            <a:ext cx="634921" cy="634921"/>
          </a:xfrm>
          <a:prstGeom prst="rect">
            <a:avLst/>
          </a:prstGeom>
        </p:spPr>
      </p:pic>
      <p:pic>
        <p:nvPicPr>
          <p:cNvPr id="24" name="Image 23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28164271-C407-6647-CA77-D6BE20344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" y="3689528"/>
            <a:ext cx="507424" cy="507424"/>
          </a:xfrm>
          <a:prstGeom prst="rect">
            <a:avLst/>
          </a:prstGeom>
        </p:spPr>
      </p:pic>
      <p:pic>
        <p:nvPicPr>
          <p:cNvPr id="30" name="Image 29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39F93B21-2DB5-B294-C360-CD79BD4A8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2" y="2878965"/>
            <a:ext cx="507424" cy="507424"/>
          </a:xfrm>
          <a:prstGeom prst="rect">
            <a:avLst/>
          </a:prstGeom>
        </p:spPr>
      </p:pic>
      <p:pic>
        <p:nvPicPr>
          <p:cNvPr id="32" name="Image 31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BE790C2F-8D6B-32ED-2E33-DAD551E48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1" y="1257843"/>
            <a:ext cx="507424" cy="507424"/>
          </a:xfrm>
          <a:prstGeom prst="rect">
            <a:avLst/>
          </a:prstGeom>
        </p:spPr>
      </p:pic>
      <p:pic>
        <p:nvPicPr>
          <p:cNvPr id="34" name="Image 3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1AAA59D7-7AC7-0C98-B334-68F6B82C4F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" y="2068404"/>
            <a:ext cx="507424" cy="507424"/>
          </a:xfrm>
          <a:prstGeom prst="rect">
            <a:avLst/>
          </a:prstGeom>
        </p:spPr>
      </p:pic>
      <p:pic>
        <p:nvPicPr>
          <p:cNvPr id="35" name="Image 34" descr="Une image contenant Police, symbole, logo, Graphique&#10;&#10;Le contenu généré par l’IA peut être incorrect.">
            <a:extLst>
              <a:ext uri="{FF2B5EF4-FFF2-40B4-BE49-F238E27FC236}">
                <a16:creationId xmlns:a16="http://schemas.microsoft.com/office/drawing/2014/main" id="{E4345407-693C-CA27-280E-5A859B7A12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0" y="9778196"/>
            <a:ext cx="2203026" cy="508804"/>
          </a:xfrm>
          <a:prstGeom prst="rect">
            <a:avLst/>
          </a:prstGeom>
        </p:spPr>
      </p:pic>
      <p:pic>
        <p:nvPicPr>
          <p:cNvPr id="7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EB16926-0CB2-5E0E-4CF1-DC609800AD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4" y="4311868"/>
            <a:ext cx="950726" cy="950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23976-DF81-C7EF-C218-BB793139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_PROJET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65657B7A-A22B-2B51-B4E8-2EF35B975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088"/>
            <a:ext cx="8545323" cy="6034912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8EB25535-90CB-BFD1-3E68-24BFF8C834E4}"/>
              </a:ext>
            </a:extLst>
          </p:cNvPr>
          <p:cNvGrpSpPr/>
          <p:nvPr/>
        </p:nvGrpSpPr>
        <p:grpSpPr>
          <a:xfrm>
            <a:off x="8534400" y="-38100"/>
            <a:ext cx="9935714" cy="4302592"/>
            <a:chOff x="0" y="0"/>
            <a:chExt cx="11552462" cy="5127883"/>
          </a:xfrm>
          <a:solidFill>
            <a:srgbClr val="1D1E3D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A3909EC-300D-24D0-F49B-F0D5D93BF9D6}"/>
                </a:ext>
              </a:extLst>
            </p:cNvPr>
            <p:cNvSpPr/>
            <p:nvPr/>
          </p:nvSpPr>
          <p:spPr>
            <a:xfrm>
              <a:off x="12700" y="14772"/>
              <a:ext cx="11527028" cy="5098328"/>
            </a:xfrm>
            <a:custGeom>
              <a:avLst/>
              <a:gdLst/>
              <a:ahLst/>
              <a:cxnLst/>
              <a:rect l="l" t="t" r="r" b="b"/>
              <a:pathLst>
                <a:path w="11527028" h="5098328">
                  <a:moveTo>
                    <a:pt x="0" y="0"/>
                  </a:moveTo>
                  <a:lnTo>
                    <a:pt x="11527028" y="0"/>
                  </a:lnTo>
                  <a:lnTo>
                    <a:pt x="11527028" y="5098328"/>
                  </a:lnTo>
                  <a:lnTo>
                    <a:pt x="0" y="5098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400" dirty="0">
                <a:latin typeface="Century Gothic Paneuropean" panose="020B0604020202020204" charset="0"/>
                <a:cs typeface="Century Gothic Paneuropean" panose="020B060402020202020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0C3555B-EECC-F1C9-1EC4-4DB97845560C}"/>
              </a:ext>
            </a:extLst>
          </p:cNvPr>
          <p:cNvGrpSpPr/>
          <p:nvPr/>
        </p:nvGrpSpPr>
        <p:grpSpPr>
          <a:xfrm>
            <a:off x="283046" y="563447"/>
            <a:ext cx="94382" cy="1840234"/>
            <a:chOff x="0" y="0"/>
            <a:chExt cx="131574" cy="2565402"/>
          </a:xfrm>
          <a:solidFill>
            <a:schemeClr val="tx2">
              <a:lumMod val="75000"/>
            </a:schemeClr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2C342D9-EE75-B81D-3B17-2759A2830114}"/>
                </a:ext>
              </a:extLst>
            </p:cNvPr>
            <p:cNvSpPr/>
            <p:nvPr/>
          </p:nvSpPr>
          <p:spPr>
            <a:xfrm>
              <a:off x="12700" y="12700"/>
              <a:ext cx="106172" cy="2540000"/>
            </a:xfrm>
            <a:custGeom>
              <a:avLst/>
              <a:gdLst/>
              <a:ahLst/>
              <a:cxnLst/>
              <a:rect l="l" t="t" r="r" b="b"/>
              <a:pathLst>
                <a:path w="106172" h="2540000">
                  <a:moveTo>
                    <a:pt x="0" y="0"/>
                  </a:moveTo>
                  <a:lnTo>
                    <a:pt x="106172" y="0"/>
                  </a:lnTo>
                  <a:lnTo>
                    <a:pt x="106172" y="2540000"/>
                  </a:lnTo>
                  <a:lnTo>
                    <a:pt x="0" y="25400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B666B4FA-1DDE-21BF-0B7D-E6F6C1653BA9}"/>
              </a:ext>
            </a:extLst>
          </p:cNvPr>
          <p:cNvSpPr txBox="1"/>
          <p:nvPr/>
        </p:nvSpPr>
        <p:spPr>
          <a:xfrm>
            <a:off x="1078939" y="1915205"/>
            <a:ext cx="4349395" cy="80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endParaRPr dirty="0"/>
          </a:p>
          <a:p>
            <a:pPr algn="l">
              <a:lnSpc>
                <a:spcPts val="3200"/>
              </a:lnSpc>
            </a:pPr>
            <a:r>
              <a:rPr lang="en-US" sz="2666" b="1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{{Ville}}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1115702-F84B-9087-522F-6C8539034274}"/>
              </a:ext>
            </a:extLst>
          </p:cNvPr>
          <p:cNvSpPr txBox="1"/>
          <p:nvPr/>
        </p:nvSpPr>
        <p:spPr>
          <a:xfrm>
            <a:off x="502325" y="629606"/>
            <a:ext cx="380841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1D1E3D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Résidence</a:t>
            </a:r>
            <a:endParaRPr lang="en-US" sz="4200" b="1" dirty="0">
              <a:solidFill>
                <a:srgbClr val="1D1E3D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2B9639B-8F74-1648-B34E-0D1B39EC2885}"/>
              </a:ext>
            </a:extLst>
          </p:cNvPr>
          <p:cNvSpPr txBox="1"/>
          <p:nvPr/>
        </p:nvSpPr>
        <p:spPr>
          <a:xfrm>
            <a:off x="334427" y="1205201"/>
            <a:ext cx="80941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4200" b="1" dirty="0" err="1">
                <a:latin typeface="Century Gothic Paneuropean" panose="020B0604020202020204" charset="0"/>
                <a:cs typeface="Century Gothic Paneuropean" panose="020B0604020202020204" charset="0"/>
              </a:rPr>
              <a:t>Titre_Residence</a:t>
            </a:r>
            <a:r>
              <a:rPr lang="fr-FR" sz="4200" b="1" dirty="0"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D6AB9583-BD98-06D9-D895-A782E0655420}"/>
              </a:ext>
            </a:extLst>
          </p:cNvPr>
          <p:cNvSpPr txBox="1"/>
          <p:nvPr/>
        </p:nvSpPr>
        <p:spPr>
          <a:xfrm>
            <a:off x="9638227" y="266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Maitre_Ouvrage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B9F5FEAD-EF89-1A19-2E15-F0CE7D032180}"/>
              </a:ext>
            </a:extLst>
          </p:cNvPr>
          <p:cNvSpPr txBox="1"/>
          <p:nvPr/>
        </p:nvSpPr>
        <p:spPr>
          <a:xfrm>
            <a:off x="9623152" y="647700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{{Assistant}}</a:t>
            </a:r>
          </a:p>
        </p:txBody>
      </p:sp>
      <p:sp>
        <p:nvSpPr>
          <p:cNvPr id="60" name="TextBox 24">
            <a:extLst>
              <a:ext uri="{FF2B5EF4-FFF2-40B4-BE49-F238E27FC236}">
                <a16:creationId xmlns:a16="http://schemas.microsoft.com/office/drawing/2014/main" id="{7ADEEBE3-7E71-778D-87E7-58DD94AAC7AB}"/>
              </a:ext>
            </a:extLst>
          </p:cNvPr>
          <p:cNvSpPr txBox="1"/>
          <p:nvPr/>
        </p:nvSpPr>
        <p:spPr>
          <a:xfrm>
            <a:off x="9653302" y="1351555"/>
            <a:ext cx="5922471" cy="28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Montant_Travaux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id="{FDB9D4B4-9BD0-B8FA-FDB4-972F79D4F09D}"/>
              </a:ext>
            </a:extLst>
          </p:cNvPr>
          <p:cNvSpPr txBox="1"/>
          <p:nvPr/>
        </p:nvSpPr>
        <p:spPr>
          <a:xfrm>
            <a:off x="9683452" y="2113555"/>
            <a:ext cx="8312392" cy="289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13"/>
              </a:lnSpc>
            </a:pP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Type_Travaux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1D0250DE-109E-2844-7FC6-25FF72E09FEE}"/>
              </a:ext>
            </a:extLst>
          </p:cNvPr>
          <p:cNvSpPr txBox="1"/>
          <p:nvPr/>
        </p:nvSpPr>
        <p:spPr>
          <a:xfrm>
            <a:off x="9668377" y="2945020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400" dirty="0" err="1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Dates_Realisation</a:t>
            </a:r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98AEB4C5-E51A-3496-0AE0-044966734BA8}"/>
              </a:ext>
            </a:extLst>
          </p:cNvPr>
          <p:cNvSpPr txBox="1"/>
          <p:nvPr/>
        </p:nvSpPr>
        <p:spPr>
          <a:xfrm>
            <a:off x="8812554" y="7277100"/>
            <a:ext cx="55400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INTÉRIEURS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305ACE9F-BE12-EAEB-29FA-F90CDF8D4668}"/>
              </a:ext>
            </a:extLst>
          </p:cNvPr>
          <p:cNvSpPr txBox="1"/>
          <p:nvPr/>
        </p:nvSpPr>
        <p:spPr>
          <a:xfrm>
            <a:off x="8840950" y="4330450"/>
            <a:ext cx="4791988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TRAVAUX EXTÉRIEURS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2F85326-3AA5-94E9-B9C4-7186017F98BE}"/>
              </a:ext>
            </a:extLst>
          </p:cNvPr>
          <p:cNvSpPr txBox="1"/>
          <p:nvPr/>
        </p:nvSpPr>
        <p:spPr>
          <a:xfrm>
            <a:off x="8840950" y="7767714"/>
            <a:ext cx="941622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Travaux_Interieurs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33150E70-EE57-8BFE-2A81-8F3A7527A550}"/>
              </a:ext>
            </a:extLst>
          </p:cNvPr>
          <p:cNvSpPr txBox="1"/>
          <p:nvPr/>
        </p:nvSpPr>
        <p:spPr>
          <a:xfrm>
            <a:off x="8812554" y="4828044"/>
            <a:ext cx="929222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Travaux_Exterieurs</a:t>
            </a:r>
            <a:r>
              <a:rPr lang="fr-FR" sz="1200" dirty="0">
                <a:solidFill>
                  <a:schemeClr val="tx2">
                    <a:lumMod val="75000"/>
                  </a:schemeClr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3" name="Image 2" descr="Une image contenant croquis, blanc, clipar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A0D8C29A-7234-593A-3537-EE9FFEDA8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6" y="342900"/>
            <a:ext cx="555649" cy="555649"/>
          </a:xfrm>
          <a:prstGeom prst="rect">
            <a:avLst/>
          </a:prstGeom>
        </p:spPr>
      </p:pic>
      <p:pic>
        <p:nvPicPr>
          <p:cNvPr id="6" name="Image 5" descr="Une image contenant symbole, cercle, Police, Graphique&#10;&#10;Le contenu généré par l’IA peut être incorrect.">
            <a:extLst>
              <a:ext uri="{FF2B5EF4-FFF2-40B4-BE49-F238E27FC236}">
                <a16:creationId xmlns:a16="http://schemas.microsoft.com/office/drawing/2014/main" id="{3E3FCF73-0031-5232-9EBB-A303D64F3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04199"/>
            <a:ext cx="434101" cy="434101"/>
          </a:xfrm>
          <a:prstGeom prst="rect">
            <a:avLst/>
          </a:prstGeom>
        </p:spPr>
      </p:pic>
      <p:pic>
        <p:nvPicPr>
          <p:cNvPr id="24" name="Image 23" descr="Une image contenant symbole, Police, blanc, Graphique&#10;&#10;Le contenu généré par l’IA peut être incorrect.">
            <a:extLst>
              <a:ext uri="{FF2B5EF4-FFF2-40B4-BE49-F238E27FC236}">
                <a16:creationId xmlns:a16="http://schemas.microsoft.com/office/drawing/2014/main" id="{F0985986-4D40-80B2-F0DF-FCFF853C0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1966199"/>
            <a:ext cx="434101" cy="434101"/>
          </a:xfrm>
          <a:prstGeom prst="rect">
            <a:avLst/>
          </a:prstGeom>
        </p:spPr>
      </p:pic>
      <p:pic>
        <p:nvPicPr>
          <p:cNvPr id="29" name="Image 28" descr="Une image contenant cercle, thermomètre&#10;&#10;Le contenu généré par l’IA peut être incorrect.">
            <a:extLst>
              <a:ext uri="{FF2B5EF4-FFF2-40B4-BE49-F238E27FC236}">
                <a16:creationId xmlns:a16="http://schemas.microsoft.com/office/drawing/2014/main" id="{04D102FF-6F89-C046-AED6-C8131271C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9" y="2728199"/>
            <a:ext cx="434101" cy="434101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6F9CA129-396A-FDA3-C06B-7F7AECE5C368}"/>
              </a:ext>
            </a:extLst>
          </p:cNvPr>
          <p:cNvSpPr txBox="1"/>
          <p:nvPr/>
        </p:nvSpPr>
        <p:spPr>
          <a:xfrm>
            <a:off x="9698529" y="3708856"/>
            <a:ext cx="830319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entury Gothic Paneuropean" panose="020B0604020202020204" charset="0"/>
                <a:cs typeface="Century Gothic Paneuropean" panose="020B0604020202020204" charset="0"/>
              </a:rPr>
              <a:t>{{Surface}}</a:t>
            </a:r>
          </a:p>
        </p:txBody>
      </p:sp>
      <p:pic>
        <p:nvPicPr>
          <p:cNvPr id="31" name="Image 30" descr="Une image contenant symbole, Police, blanc, ligne&#10;&#10;Le contenu généré par l’IA peut être incorrect.">
            <a:extLst>
              <a:ext uri="{FF2B5EF4-FFF2-40B4-BE49-F238E27FC236}">
                <a16:creationId xmlns:a16="http://schemas.microsoft.com/office/drawing/2014/main" id="{9F85ADB8-80FC-D127-87C3-FAA1C50AA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9" y="3490199"/>
            <a:ext cx="434101" cy="434101"/>
          </a:xfrm>
          <a:prstGeom prst="rect">
            <a:avLst/>
          </a:prstGeom>
        </p:spPr>
      </p:pic>
      <p:pic>
        <p:nvPicPr>
          <p:cNvPr id="34" name="Image 33" descr="Une image contenant art, Symétrie, motif, conception&#10;&#10;Le contenu généré par l’IA peut être incorrect.">
            <a:extLst>
              <a:ext uri="{FF2B5EF4-FFF2-40B4-BE49-F238E27FC236}">
                <a16:creationId xmlns:a16="http://schemas.microsoft.com/office/drawing/2014/main" id="{1FCA88D9-AE3A-202D-2893-2647A606F5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07" y="114300"/>
            <a:ext cx="1349917" cy="134991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E3C66BE-8167-5015-1741-4F4BC36628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5" y="2069676"/>
            <a:ext cx="634921" cy="634921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6D9CF77E-F5F7-4B9E-C06A-BF285C3AA155}"/>
              </a:ext>
            </a:extLst>
          </p:cNvPr>
          <p:cNvSpPr txBox="1"/>
          <p:nvPr/>
        </p:nvSpPr>
        <p:spPr>
          <a:xfrm>
            <a:off x="1078939" y="3052742"/>
            <a:ext cx="5779061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 dirty="0">
                <a:solidFill>
                  <a:srgbClr val="A5A5A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{{Details}}</a:t>
            </a:r>
          </a:p>
        </p:txBody>
      </p:sp>
      <p:pic>
        <p:nvPicPr>
          <p:cNvPr id="28" name="blason_centre" descr="Une image contenant cercl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C459295-B6C5-E273-78C3-F9A6140EE3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70" y="4457700"/>
            <a:ext cx="950726" cy="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2115</Words>
  <Application>Microsoft Office PowerPoint</Application>
  <PresentationFormat>Personnalisé</PresentationFormat>
  <Paragraphs>995</Paragraphs>
  <Slides>40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Century Gothic Paneuropean Bold</vt:lpstr>
      <vt:lpstr>Calibri</vt:lpstr>
      <vt:lpstr>Aptos</vt:lpstr>
      <vt:lpstr>Century Gothic Paneuropean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MARCHE PRIVE</dc:title>
  <cp:lastModifiedBy>Stephane BERTIN</cp:lastModifiedBy>
  <cp:revision>78</cp:revision>
  <dcterms:created xsi:type="dcterms:W3CDTF">2006-08-16T00:00:00Z</dcterms:created>
  <dcterms:modified xsi:type="dcterms:W3CDTF">2025-04-22T14:09:31Z</dcterms:modified>
  <dc:identifier>DAF-n9xWnzI</dc:identifier>
</cp:coreProperties>
</file>