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1"/>
  </p:notesMasterIdLst>
  <p:handoutMasterIdLst>
    <p:handoutMasterId r:id="rId62"/>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696" r:id="rId18"/>
    <p:sldId id="768" r:id="rId19"/>
    <p:sldId id="718" r:id="rId20"/>
    <p:sldId id="720" r:id="rId21"/>
    <p:sldId id="778" r:id="rId22"/>
    <p:sldId id="709" r:id="rId23"/>
    <p:sldId id="701" r:id="rId24"/>
    <p:sldId id="702" r:id="rId25"/>
    <p:sldId id="703" r:id="rId26"/>
    <p:sldId id="705" r:id="rId27"/>
    <p:sldId id="756" r:id="rId28"/>
    <p:sldId id="767" r:id="rId29"/>
    <p:sldId id="798" r:id="rId30"/>
    <p:sldId id="799" r:id="rId31"/>
    <p:sldId id="800" r:id="rId32"/>
    <p:sldId id="801" r:id="rId33"/>
    <p:sldId id="802" r:id="rId34"/>
    <p:sldId id="803" r:id="rId35"/>
    <p:sldId id="804" r:id="rId36"/>
    <p:sldId id="805" r:id="rId37"/>
    <p:sldId id="781" r:id="rId38"/>
    <p:sldId id="774" r:id="rId39"/>
    <p:sldId id="257" r:id="rId40"/>
    <p:sldId id="258" r:id="rId41"/>
    <p:sldId id="259" r:id="rId42"/>
    <p:sldId id="260" r:id="rId43"/>
    <p:sldId id="284" r:id="rId44"/>
    <p:sldId id="283" r:id="rId45"/>
    <p:sldId id="282" r:id="rId46"/>
    <p:sldId id="285" r:id="rId47"/>
    <p:sldId id="792" r:id="rId48"/>
    <p:sldId id="793" r:id="rId49"/>
    <p:sldId id="794" r:id="rId50"/>
    <p:sldId id="795" r:id="rId51"/>
    <p:sldId id="796" r:id="rId52"/>
    <p:sldId id="797" r:id="rId53"/>
    <p:sldId id="782" r:id="rId54"/>
    <p:sldId id="684" r:id="rId55"/>
    <p:sldId id="686" r:id="rId56"/>
    <p:sldId id="685" r:id="rId57"/>
    <p:sldId id="687" r:id="rId58"/>
    <p:sldId id="807" r:id="rId59"/>
    <p:sldId id="808" r:id="rId60"/>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400" autoAdjust="0"/>
  </p:normalViewPr>
  <p:slideViewPr>
    <p:cSldViewPr snapToGrid="0" showGuides="1">
      <p:cViewPr varScale="1">
        <p:scale>
          <a:sx n="126" d="100"/>
          <a:sy n="126" d="100"/>
        </p:scale>
        <p:origin x="1098" y="114"/>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2020-11-30</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2020-11-30</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2020-11-30</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2020-11-30</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2020-11-30</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2020-11-30</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2020-11-30</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2020-11-30</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6600" b="1" dirty="0">
                <a:latin typeface="+mj-lt"/>
                <a:cs typeface="Times New Roman" panose="02020603050405020304" pitchFamily="18" charset="0"/>
              </a:rPr>
              <a:t>Phscan</a:t>
            </a:r>
          </a:p>
          <a:p>
            <a:pPr marL="0" indent="0" algn="ctr">
              <a:buNone/>
            </a:pPr>
            <a:r>
              <a:rPr lang="en-US" altLang="ko-KR" dirty="0">
                <a:latin typeface="+mj-lt"/>
                <a:cs typeface="Times New Roman" panose="02020603050405020304" pitchFamily="18" charset="0"/>
              </a:rPr>
              <a:t>(1/2D-Scan ARS)</a:t>
            </a:r>
          </a:p>
          <a:p>
            <a:pPr marL="0" indent="0" algn="ctr">
              <a:buNone/>
            </a:pPr>
            <a:r>
              <a:rPr lang="en-US" altLang="ko-KR" sz="2000" dirty="0">
                <a:latin typeface="+mj-lt"/>
                <a:cs typeface="Times New Roman" panose="02020603050405020304" pitchFamily="18" charset="0"/>
              </a:rPr>
              <a:t>Seung 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 2</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sdf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2665113582"/>
              </p:ext>
            </p:extLst>
          </p:nvPr>
        </p:nvGraphicFramePr>
        <p:xfrm>
          <a:off x="144379" y="257028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367254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1889198612"/>
              </p:ext>
            </p:extLst>
          </p:nvPr>
        </p:nvGraphicFramePr>
        <p:xfrm>
          <a:off x="144378" y="398904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26</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27</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51</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55</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A81852-6DDB-4892-8673-0B6FDEBA9D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템플렛</Template>
  <TotalTime>130348</TotalTime>
  <Words>5343</Words>
  <Application>Microsoft Office PowerPoint</Application>
  <PresentationFormat>화면 슬라이드 쇼(4:3)</PresentationFormat>
  <Paragraphs>1392</Paragraphs>
  <Slides>55</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55</vt:i4>
      </vt:variant>
    </vt:vector>
  </HeadingPairs>
  <TitlesOfParts>
    <vt:vector size="64"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1/2D-Scan Detail Process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신승우</cp:lastModifiedBy>
  <cp:revision>95</cp:revision>
  <cp:lastPrinted>2018-10-23T00:34:53Z</cp:lastPrinted>
  <dcterms:created xsi:type="dcterms:W3CDTF">2020-01-31T06:04:16Z</dcterms:created>
  <dcterms:modified xsi:type="dcterms:W3CDTF">2020-11-30T00:00:20Z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