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1" r:id="rId5"/>
  </p:sldMasterIdLst>
  <p:notesMasterIdLst>
    <p:notesMasterId r:id="rId10"/>
  </p:notesMasterIdLst>
  <p:sldIdLst>
    <p:sldId id="424" r:id="rId6"/>
    <p:sldId id="425" r:id="rId7"/>
    <p:sldId id="426" r:id="rId8"/>
    <p:sldId id="419" r:id="rId9"/>
  </p:sldIdLst>
  <p:sldSz cx="9144000" cy="6858000" type="screen4x3"/>
  <p:notesSz cx="6858000" cy="9144000"/>
  <p:photoAlbum layout="1pic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D6D6"/>
    <a:srgbClr val="FF50FF"/>
    <a:srgbClr val="1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0142-7CB7-4978-9DCB-5D2CD723C6B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377F-9892-408A-806D-7F892D3C9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A3850B-984E-49E7-91FE-BAB32CEA57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6A001B-E21F-42E5-9902-694F60A2A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1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1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9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0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1" y="1638587"/>
            <a:ext cx="5688632" cy="46416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50" y="127000"/>
            <a:ext cx="2537321" cy="2846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6"/>
          <a:stretch/>
        </p:blipFill>
        <p:spPr>
          <a:xfrm>
            <a:off x="1867956" y="3795431"/>
            <a:ext cx="7276045" cy="30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1" y="1361001"/>
            <a:ext cx="5688632" cy="46416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1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8" y="496428"/>
            <a:ext cx="6202741" cy="46416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371712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467480" y="1364514"/>
            <a:ext cx="6202741" cy="41767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1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8" y="1810878"/>
            <a:ext cx="6202741" cy="46416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1686162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1" y="1361001"/>
            <a:ext cx="5688632" cy="464166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207" b="-1673"/>
          <a:stretch/>
        </p:blipFill>
        <p:spPr>
          <a:xfrm>
            <a:off x="7119259" y="167821"/>
            <a:ext cx="1865210" cy="374562"/>
          </a:xfrm>
          <a:prstGeom prst="rect">
            <a:avLst/>
          </a:prstGeom>
        </p:spPr>
      </p:pic>
      <p:pic>
        <p:nvPicPr>
          <p:cNvPr id="9" name="그림 3">
            <a:extLst>
              <a:ext uri="{FF2B5EF4-FFF2-40B4-BE49-F238E27FC236}">
                <a16:creationId xmlns:a16="http://schemas.microsoft.com/office/drawing/2014/main" id="{8320DBAC-2A54-4A6C-8444-D3172C18F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0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5" y="894897"/>
            <a:ext cx="8866414" cy="55338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7808" y="6428760"/>
            <a:ext cx="2057400" cy="365125"/>
          </a:xfrm>
        </p:spPr>
        <p:txBody>
          <a:bodyPr/>
          <a:lstStyle>
            <a:lvl1pPr algn="r">
              <a:defRPr sz="750"/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8" name="그림 3">
            <a:extLst>
              <a:ext uri="{FF2B5EF4-FFF2-40B4-BE49-F238E27FC236}">
                <a16:creationId xmlns:a16="http://schemas.microsoft.com/office/drawing/2014/main" id="{DD5E8B2B-C30A-41C8-AE2C-970CBAE0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BCABF8-622D-465F-ABB7-F29EDE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" y="2"/>
            <a:ext cx="8866414" cy="816429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AE0ECE-DF5A-45D0-B8A3-6ABAD7E001F9}"/>
              </a:ext>
            </a:extLst>
          </p:cNvPr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8DA1B5-B388-41A5-BECC-C94BF4E71379}"/>
              </a:ext>
            </a:extLst>
          </p:cNvPr>
          <p:cNvCxnSpPr/>
          <p:nvPr/>
        </p:nvCxnSpPr>
        <p:spPr>
          <a:xfrm>
            <a:off x="138795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043D364-EFF1-459E-9F4A-EA80E63E89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2" y="48986"/>
            <a:ext cx="314869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07" y="66896"/>
            <a:ext cx="9072894" cy="503556"/>
          </a:xfrm>
        </p:spPr>
        <p:txBody>
          <a:bodyPr>
            <a:normAutofit/>
          </a:bodyPr>
          <a:lstStyle>
            <a:lvl1pPr>
              <a:defRPr sz="138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66466" y="6455430"/>
            <a:ext cx="656922" cy="365125"/>
          </a:xfrm>
        </p:spPr>
        <p:txBody>
          <a:bodyPr/>
          <a:lstStyle>
            <a:lvl1pPr algn="r">
              <a:defRPr sz="639"/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8" y="6490714"/>
            <a:ext cx="985323" cy="20776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564565"/>
            <a:ext cx="914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1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A3850B-984E-49E7-91FE-BAB32CEA57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6A001B-E21F-42E5-9902-694F60A2A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1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2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5" y="894897"/>
            <a:ext cx="8866414" cy="55338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7808" y="6428760"/>
            <a:ext cx="2057400" cy="365125"/>
          </a:xfrm>
        </p:spPr>
        <p:txBody>
          <a:bodyPr/>
          <a:lstStyle>
            <a:lvl1pPr algn="r">
              <a:defRPr sz="750"/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BCABF8-622D-465F-ABB7-F29EDE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5" y="2"/>
            <a:ext cx="8866414" cy="816429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AE0ECE-DF5A-45D0-B8A3-6ABAD7E001F9}"/>
              </a:ext>
            </a:extLst>
          </p:cNvPr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8DA1B5-B388-41A5-BECC-C94BF4E71379}"/>
              </a:ext>
            </a:extLst>
          </p:cNvPr>
          <p:cNvCxnSpPr/>
          <p:nvPr/>
        </p:nvCxnSpPr>
        <p:spPr>
          <a:xfrm>
            <a:off x="138795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043D364-EFF1-459E-9F4A-EA80E63E89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2" y="48986"/>
            <a:ext cx="314869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7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5" y="2"/>
            <a:ext cx="8866414" cy="816429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5" y="894897"/>
            <a:ext cx="8866414" cy="55338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60"/>
            <a:ext cx="2057400" cy="365125"/>
          </a:xfrm>
        </p:spPr>
        <p:txBody>
          <a:bodyPr/>
          <a:lstStyle>
            <a:lvl1pPr algn="ctr">
              <a:defRPr sz="750"/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5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2" y="48986"/>
            <a:ext cx="3148693" cy="628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F2C69A-E942-43A5-A92F-9AC4CFB56A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2" y="48986"/>
            <a:ext cx="3148693" cy="6286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84EA1A4-F0E5-4585-80F2-C63E54683954}"/>
              </a:ext>
            </a:extLst>
          </p:cNvPr>
          <p:cNvSpPr txBox="1">
            <a:spLocks/>
          </p:cNvSpPr>
          <p:nvPr/>
        </p:nvSpPr>
        <p:spPr>
          <a:xfrm>
            <a:off x="127073" y="11714"/>
            <a:ext cx="8866414" cy="81642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Click to edit Master title style</a:t>
            </a:r>
            <a:endParaRPr lang="en-US" sz="1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791638-DBC6-4E58-97C5-EFD7F474F5DA}"/>
              </a:ext>
            </a:extLst>
          </p:cNvPr>
          <p:cNvSpPr/>
          <p:nvPr/>
        </p:nvSpPr>
        <p:spPr>
          <a:xfrm>
            <a:off x="-11722" y="11714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992205-5A5B-4A43-918E-C71BEDB1C465}"/>
              </a:ext>
            </a:extLst>
          </p:cNvPr>
          <p:cNvCxnSpPr/>
          <p:nvPr/>
        </p:nvCxnSpPr>
        <p:spPr>
          <a:xfrm>
            <a:off x="127073" y="689348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6DB3F2B-8814-496F-A91D-8B876B9496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87670" y="60698"/>
            <a:ext cx="314869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5" y="2"/>
            <a:ext cx="8866414" cy="816429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5" y="894897"/>
            <a:ext cx="8866414" cy="55338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60"/>
            <a:ext cx="2057400" cy="365125"/>
          </a:xfrm>
        </p:spPr>
        <p:txBody>
          <a:bodyPr/>
          <a:lstStyle>
            <a:lvl1pPr algn="ctr">
              <a:defRPr sz="750"/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5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7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4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4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5" y="2"/>
            <a:ext cx="8866414" cy="816429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5" y="894897"/>
            <a:ext cx="8866414" cy="55338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60"/>
            <a:ext cx="2057400" cy="365125"/>
          </a:xfrm>
        </p:spPr>
        <p:txBody>
          <a:bodyPr/>
          <a:lstStyle>
            <a:lvl1pPr algn="ctr">
              <a:defRPr sz="750"/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5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2" y="48986"/>
            <a:ext cx="3148693" cy="628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9" name="그림 3">
            <a:extLst>
              <a:ext uri="{FF2B5EF4-FFF2-40B4-BE49-F238E27FC236}">
                <a16:creationId xmlns:a16="http://schemas.microsoft.com/office/drawing/2014/main" id="{4AB5C571-D6D9-48D4-929E-34F770F6F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0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3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1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1" y="1638587"/>
            <a:ext cx="5688632" cy="46653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50" y="127000"/>
            <a:ext cx="2537321" cy="2846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6"/>
          <a:stretch/>
        </p:blipFill>
        <p:spPr>
          <a:xfrm>
            <a:off x="1867956" y="3795431"/>
            <a:ext cx="7276045" cy="30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1" y="1361001"/>
            <a:ext cx="5688632" cy="46653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1" y="216808"/>
            <a:ext cx="1198789" cy="2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8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8" y="496428"/>
            <a:ext cx="6202741" cy="46653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371712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467480" y="1364515"/>
            <a:ext cx="6202741" cy="41973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1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66548" y="1810878"/>
            <a:ext cx="6202741" cy="46653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479" y="1686162"/>
            <a:ext cx="108739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3" b="11859"/>
          <a:stretch/>
        </p:blipFill>
        <p:spPr>
          <a:xfrm>
            <a:off x="3690258" y="3259748"/>
            <a:ext cx="5453743" cy="359825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F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72200" y="6356352"/>
            <a:ext cx="2133600" cy="365125"/>
          </a:xfrm>
        </p:spPr>
        <p:txBody>
          <a:bodyPr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60432" y="6356352"/>
            <a:ext cx="442392" cy="365125"/>
          </a:xfrm>
        </p:spPr>
        <p:txBody>
          <a:bodyPr/>
          <a:lstStyle>
            <a:lvl1pPr>
              <a:defRPr sz="750">
                <a:solidFill>
                  <a:schemeClr val="tx1"/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7481" y="1361001"/>
            <a:ext cx="5688632" cy="46653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75"/>
              </a:spcAft>
              <a:buNone/>
              <a:defRPr sz="2400" b="1" spc="-38" baseline="0">
                <a:solidFill>
                  <a:schemeClr val="tx1"/>
                </a:solidFill>
              </a:defRPr>
            </a:lvl1pPr>
            <a:lvl2pPr>
              <a:buNone/>
              <a:defRPr sz="1050"/>
            </a:lvl2pPr>
            <a:lvl3pPr>
              <a:buNone/>
              <a:defRPr sz="900"/>
            </a:lvl3pPr>
            <a:lvl4pPr>
              <a:buNone/>
              <a:defRPr sz="825"/>
            </a:lvl4pPr>
            <a:lvl5pPr>
              <a:buNone/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207" b="-1673"/>
          <a:stretch/>
        </p:blipFill>
        <p:spPr>
          <a:xfrm>
            <a:off x="7119259" y="167821"/>
            <a:ext cx="1865210" cy="3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F2C69A-E942-43A5-A92F-9AC4CFB56A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99392" y="48986"/>
            <a:ext cx="3148693" cy="6286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84EA1A4-F0E5-4585-80F2-C63E54683954}"/>
              </a:ext>
            </a:extLst>
          </p:cNvPr>
          <p:cNvSpPr txBox="1">
            <a:spLocks/>
          </p:cNvSpPr>
          <p:nvPr/>
        </p:nvSpPr>
        <p:spPr>
          <a:xfrm>
            <a:off x="127073" y="11714"/>
            <a:ext cx="8866414" cy="81642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Click to edit Master title style</a:t>
            </a:r>
            <a:endParaRPr lang="en-US" sz="1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791638-DBC6-4E58-97C5-EFD7F474F5DA}"/>
              </a:ext>
            </a:extLst>
          </p:cNvPr>
          <p:cNvSpPr/>
          <p:nvPr/>
        </p:nvSpPr>
        <p:spPr>
          <a:xfrm>
            <a:off x="-11722" y="11714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992205-5A5B-4A43-918E-C71BEDB1C465}"/>
              </a:ext>
            </a:extLst>
          </p:cNvPr>
          <p:cNvCxnSpPr/>
          <p:nvPr/>
        </p:nvCxnSpPr>
        <p:spPr>
          <a:xfrm>
            <a:off x="127073" y="689348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6DB3F2B-8814-496F-A91D-8B876B9496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5" b="19390"/>
          <a:stretch/>
        </p:blipFill>
        <p:spPr>
          <a:xfrm>
            <a:off x="5987670" y="60698"/>
            <a:ext cx="3148693" cy="628650"/>
          </a:xfrm>
          <a:prstGeom prst="rect">
            <a:avLst/>
          </a:prstGeom>
        </p:spPr>
      </p:pic>
      <p:pic>
        <p:nvPicPr>
          <p:cNvPr id="11" name="그림 3">
            <a:extLst>
              <a:ext uri="{FF2B5EF4-FFF2-40B4-BE49-F238E27FC236}">
                <a16:creationId xmlns:a16="http://schemas.microsoft.com/office/drawing/2014/main" id="{30E18E4A-2580-4A1C-B5E0-F4F3F6E4D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07" y="66896"/>
            <a:ext cx="9072894" cy="503556"/>
          </a:xfrm>
        </p:spPr>
        <p:txBody>
          <a:bodyPr>
            <a:normAutofit/>
          </a:bodyPr>
          <a:lstStyle>
            <a:lvl1pPr>
              <a:defRPr sz="138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66466" y="6455430"/>
            <a:ext cx="656922" cy="365125"/>
          </a:xfrm>
        </p:spPr>
        <p:txBody>
          <a:bodyPr/>
          <a:lstStyle>
            <a:lvl1pPr algn="r">
              <a:defRPr sz="639"/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8" y="6490714"/>
            <a:ext cx="985323" cy="20776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564565"/>
            <a:ext cx="914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5" y="2"/>
            <a:ext cx="8866414" cy="816429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95" y="894897"/>
            <a:ext cx="8866414" cy="55338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1" y="6428760"/>
            <a:ext cx="2057400" cy="365125"/>
          </a:xfrm>
        </p:spPr>
        <p:txBody>
          <a:bodyPr/>
          <a:lstStyle>
            <a:lvl1pPr algn="ctr">
              <a:defRPr sz="750"/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"/>
            <a:ext cx="9144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350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795" y="677636"/>
            <a:ext cx="88664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" y="6549343"/>
            <a:ext cx="1004208" cy="195556"/>
          </a:xfrm>
          <a:prstGeom prst="rect">
            <a:avLst/>
          </a:prstGeom>
        </p:spPr>
      </p:pic>
      <p:pic>
        <p:nvPicPr>
          <p:cNvPr id="8" name="그림 3">
            <a:extLst>
              <a:ext uri="{FF2B5EF4-FFF2-40B4-BE49-F238E27FC236}">
                <a16:creationId xmlns:a16="http://schemas.microsoft.com/office/drawing/2014/main" id="{BC8A7C43-39A5-49E3-98E7-B983DDDA4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6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D69B8BC7-8B59-40A6-9CB0-D02298CCE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7338-094C-4EE4-BF19-4F37896D6DA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3DA6-CA47-4FEE-9E74-4DAC2E75E8E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C56F903E-E0F2-4099-8D60-D132D97FAE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28" y="5960329"/>
            <a:ext cx="897673" cy="8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8A30-D33C-4A2A-8E24-E4B00DFD5A8C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285F-7EF5-4E28-86FE-A4F7ACE1F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2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8967D6-0518-425C-883B-268629EC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80770"/>
              </p:ext>
            </p:extLst>
          </p:nvPr>
        </p:nvGraphicFramePr>
        <p:xfrm>
          <a:off x="844550" y="1274150"/>
          <a:ext cx="7454900" cy="4095750"/>
        </p:xfrm>
        <a:graphic>
          <a:graphicData uri="http://schemas.openxmlformats.org/drawingml/2006/table">
            <a:tbl>
              <a:tblPr/>
              <a:tblGrid>
                <a:gridCol w="1005012">
                  <a:extLst>
                    <a:ext uri="{9D8B030D-6E8A-4147-A177-3AD203B41FA5}">
                      <a16:colId xmlns:a16="http://schemas.microsoft.com/office/drawing/2014/main" val="3566707729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4253584883"/>
                    </a:ext>
                  </a:extLst>
                </a:gridCol>
                <a:gridCol w="925502">
                  <a:extLst>
                    <a:ext uri="{9D8B030D-6E8A-4147-A177-3AD203B41FA5}">
                      <a16:colId xmlns:a16="http://schemas.microsoft.com/office/drawing/2014/main" val="3657847195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3962499594"/>
                    </a:ext>
                  </a:extLst>
                </a:gridCol>
                <a:gridCol w="925502">
                  <a:extLst>
                    <a:ext uri="{9D8B030D-6E8A-4147-A177-3AD203B41FA5}">
                      <a16:colId xmlns:a16="http://schemas.microsoft.com/office/drawing/2014/main" val="332923837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1694661376"/>
                    </a:ext>
                  </a:extLst>
                </a:gridCol>
                <a:gridCol w="925502">
                  <a:extLst>
                    <a:ext uri="{9D8B030D-6E8A-4147-A177-3AD203B41FA5}">
                      <a16:colId xmlns:a16="http://schemas.microsoft.com/office/drawing/2014/main" val="3958603392"/>
                    </a:ext>
                  </a:extLst>
                </a:gridCol>
                <a:gridCol w="686970">
                  <a:extLst>
                    <a:ext uri="{9D8B030D-6E8A-4147-A177-3AD203B41FA5}">
                      <a16:colId xmlns:a16="http://schemas.microsoft.com/office/drawing/2014/main" val="3468812517"/>
                    </a:ext>
                  </a:extLst>
                </a:gridCol>
                <a:gridCol w="925502">
                  <a:extLst>
                    <a:ext uri="{9D8B030D-6E8A-4147-A177-3AD203B41FA5}">
                      <a16:colId xmlns:a16="http://schemas.microsoft.com/office/drawing/2014/main" val="28931934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PDB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DMC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3967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Num. of 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Percent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Percent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Percent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Percent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51268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6.64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2.21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2943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18.61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2.98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621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24.72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21.62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17.23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4802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21.28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23.45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28.26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25.30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8961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18.49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31.05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2771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23.40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4987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8.88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19.04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1629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3.21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648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177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659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4040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611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129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2838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563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4852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5305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11844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0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3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FA9B4C-7610-4BF3-AA97-C9313F9A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5" y="976720"/>
            <a:ext cx="3343275" cy="93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E6A11F-9728-4663-BEE1-F53AEE540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083" y="929095"/>
            <a:ext cx="4581525" cy="981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576428-738C-41F7-BA6E-B9B40453A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79" y="2498271"/>
            <a:ext cx="1981200" cy="1647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111F9F-DECC-4919-8B64-FA0E6148B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235" y="2281374"/>
            <a:ext cx="2267688" cy="20816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84D21C3-4847-4CF7-A3AC-96A03B01B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33" y="4947831"/>
            <a:ext cx="2733675" cy="1114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5FC7873-98A6-4F6A-95CC-95F330DB8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94" y="5078730"/>
            <a:ext cx="3276600" cy="1333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337B55-2855-481E-AF08-56C74D073053}"/>
              </a:ext>
            </a:extLst>
          </p:cNvPr>
          <p:cNvSpPr txBox="1"/>
          <p:nvPr/>
        </p:nvSpPr>
        <p:spPr>
          <a:xfrm>
            <a:off x="0" y="19783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 with no rings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9BC0B-0E05-4A71-A65E-DAD926627253}"/>
              </a:ext>
            </a:extLst>
          </p:cNvPr>
          <p:cNvSpPr txBox="1"/>
          <p:nvPr/>
        </p:nvSpPr>
        <p:spPr>
          <a:xfrm>
            <a:off x="0" y="197830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 with one ring (example)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F4652-2E08-401D-BF30-18CC2B3CE37F}"/>
              </a:ext>
            </a:extLst>
          </p:cNvPr>
          <p:cNvSpPr txBox="1"/>
          <p:nvPr/>
        </p:nvSpPr>
        <p:spPr>
          <a:xfrm>
            <a:off x="161108" y="764568"/>
            <a:ext cx="2076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c1ccccc1: freq. 666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F34EA3-40A4-4A1D-874C-97E0A28A5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59" y="1254850"/>
            <a:ext cx="828675" cy="742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68DB0D-A827-4514-88ED-72FFBAEE8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15" y="764568"/>
            <a:ext cx="2238375" cy="1990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BBE8AE-56C7-423E-97AF-A0FFF8868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079" y="2607078"/>
            <a:ext cx="1950447" cy="19769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78F060-B81B-4CAC-9C9A-34C66DBC8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919" y="4711336"/>
            <a:ext cx="2012767" cy="214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BA08C-55DB-48F2-8E98-F0BB5AEF713A}"/>
              </a:ext>
            </a:extLst>
          </p:cNvPr>
          <p:cNvSpPr txBox="1"/>
          <p:nvPr/>
        </p:nvSpPr>
        <p:spPr>
          <a:xfrm>
            <a:off x="2326364" y="759727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template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37EDCBA-D695-4E9C-BF29-EC9634F74B17}"/>
              </a:ext>
            </a:extLst>
          </p:cNvPr>
          <p:cNvSpPr/>
          <p:nvPr/>
        </p:nvSpPr>
        <p:spPr>
          <a:xfrm>
            <a:off x="2090842" y="1250582"/>
            <a:ext cx="169766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Backbone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603E5-5999-4F5F-ABAB-7092F56B4601}"/>
              </a:ext>
            </a:extLst>
          </p:cNvPr>
          <p:cNvSpPr txBox="1"/>
          <p:nvPr/>
        </p:nvSpPr>
        <p:spPr>
          <a:xfrm>
            <a:off x="2487465" y="176037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7C8E8C-9E24-4B44-BF0F-0F7D1210B0D9}"/>
              </a:ext>
            </a:extLst>
          </p:cNvPr>
          <p:cNvSpPr/>
          <p:nvPr/>
        </p:nvSpPr>
        <p:spPr>
          <a:xfrm>
            <a:off x="5557672" y="733303"/>
            <a:ext cx="1666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Input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E84E9-43C1-40D8-B299-FC086CC6CF0F}"/>
              </a:ext>
            </a:extLst>
          </p:cNvPr>
          <p:cNvSpPr txBox="1"/>
          <p:nvPr/>
        </p:nvSpPr>
        <p:spPr>
          <a:xfrm>
            <a:off x="5007611" y="1752332"/>
            <a:ext cx="276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1.Extract chemical property of the input:</a:t>
            </a:r>
          </a:p>
          <a:p>
            <a:pPr algn="ctr"/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MW, 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LogP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HBA, HBD…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2.Extract the Ring system</a:t>
            </a:r>
            <a:endParaRPr lang="ko-KR" alt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B92F64-839F-43F5-B1BD-AF678A150BC6}"/>
              </a:ext>
            </a:extLst>
          </p:cNvPr>
          <p:cNvSpPr/>
          <p:nvPr/>
        </p:nvSpPr>
        <p:spPr>
          <a:xfrm>
            <a:off x="5557672" y="3377482"/>
            <a:ext cx="1666997" cy="58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with the chem. Pro. and Ring info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EC9ABDC-9A44-4FD9-81F1-E12DB6C7BB78}"/>
              </a:ext>
            </a:extLst>
          </p:cNvPr>
          <p:cNvSpPr/>
          <p:nvPr/>
        </p:nvSpPr>
        <p:spPr>
          <a:xfrm>
            <a:off x="2090840" y="4503721"/>
            <a:ext cx="1697663" cy="58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alignment (Find Maximal common structural)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FB35F2-9ADE-4B42-90AB-66F8AA8B4855}"/>
              </a:ext>
            </a:extLst>
          </p:cNvPr>
          <p:cNvGrpSpPr/>
          <p:nvPr/>
        </p:nvGrpSpPr>
        <p:grpSpPr>
          <a:xfrm>
            <a:off x="505525" y="869830"/>
            <a:ext cx="1199367" cy="1197185"/>
            <a:chOff x="7359869" y="1193289"/>
            <a:chExt cx="1199367" cy="1197185"/>
          </a:xfrm>
        </p:grpSpPr>
        <p:pic>
          <p:nvPicPr>
            <p:cNvPr id="13" name="그림 12" descr="시험관이(가) 표시된 사진&#10;&#10;자동 생성된 설명">
              <a:extLst>
                <a:ext uri="{FF2B5EF4-FFF2-40B4-BE49-F238E27FC236}">
                  <a16:creationId xmlns:a16="http://schemas.microsoft.com/office/drawing/2014/main" id="{EB10C337-C75C-4A65-96D6-3F539C349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109" y="1193289"/>
              <a:ext cx="1170882" cy="95339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E11465-4A01-4415-97FB-EE11824D3156}"/>
                </a:ext>
              </a:extLst>
            </p:cNvPr>
            <p:cNvSpPr txBox="1"/>
            <p:nvPr/>
          </p:nvSpPr>
          <p:spPr>
            <a:xfrm>
              <a:off x="7359869" y="2082697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Backbone DB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467893-CFBC-4999-A16F-44A113B14AC4}"/>
              </a:ext>
            </a:extLst>
          </p:cNvPr>
          <p:cNvSpPr/>
          <p:nvPr/>
        </p:nvSpPr>
        <p:spPr>
          <a:xfrm>
            <a:off x="2090839" y="5469745"/>
            <a:ext cx="1697663" cy="58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Ranked by score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01B7A0-5C9B-424F-B49C-91FF21C9887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939673" y="1067504"/>
            <a:ext cx="1" cy="18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D39D5FF-504A-4947-89C8-4B2314D99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367" y="1628382"/>
            <a:ext cx="164606" cy="26824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6F2431-BA20-4970-8A5B-05908FCDAA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52982" y="913616"/>
            <a:ext cx="200469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4ED769-B44C-4709-8EB8-418E408201E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391170" y="1102636"/>
            <a:ext cx="1" cy="6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2E9A42-7F09-4501-9D77-F2CC3225AF7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391171" y="2398663"/>
            <a:ext cx="0" cy="97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0FC818-CAC6-4A0B-A68E-2E68966E92E9}"/>
              </a:ext>
            </a:extLst>
          </p:cNvPr>
          <p:cNvCxnSpPr>
            <a:cxnSpLocks/>
          </p:cNvCxnSpPr>
          <p:nvPr/>
        </p:nvCxnSpPr>
        <p:spPr>
          <a:xfrm flipH="1">
            <a:off x="3795869" y="4804302"/>
            <a:ext cx="259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C5F216-6327-449F-A98C-F3D1CC39AEB1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954035" y="3043332"/>
            <a:ext cx="4433144" cy="4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09DA92-6489-4657-8160-3DBAA65A9D2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87179" y="3957627"/>
            <a:ext cx="3992" cy="18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DE7219-7993-4F0F-8ACD-07892819EA8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2939672" y="2068152"/>
            <a:ext cx="1" cy="243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8954CA-93AC-4DCA-8984-0A650BCF2937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2939671" y="5083866"/>
            <a:ext cx="1" cy="38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F96B67-9A54-4BFD-A92D-E6B5AE4D080A}"/>
              </a:ext>
            </a:extLst>
          </p:cNvPr>
          <p:cNvSpPr txBox="1"/>
          <p:nvPr/>
        </p:nvSpPr>
        <p:spPr>
          <a:xfrm>
            <a:off x="139064" y="213360"/>
            <a:ext cx="8890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1 . 3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D-Scan flow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D1DDA4-C96D-4636-9BC3-0BA16593A390}"/>
              </a:ext>
            </a:extLst>
          </p:cNvPr>
          <p:cNvGrpSpPr/>
          <p:nvPr/>
        </p:nvGrpSpPr>
        <p:grpSpPr>
          <a:xfrm>
            <a:off x="7212345" y="3192699"/>
            <a:ext cx="1821331" cy="1197185"/>
            <a:chOff x="7048888" y="1193289"/>
            <a:chExt cx="1821331" cy="1197185"/>
          </a:xfrm>
        </p:grpSpPr>
        <p:pic>
          <p:nvPicPr>
            <p:cNvPr id="29" name="그림 28" descr="시험관이(가) 표시된 사진&#10;&#10;자동 생성된 설명">
              <a:extLst>
                <a:ext uri="{FF2B5EF4-FFF2-40B4-BE49-F238E27FC236}">
                  <a16:creationId xmlns:a16="http://schemas.microsoft.com/office/drawing/2014/main" id="{5300F0EA-930E-4837-B756-6A42271C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109" y="1193289"/>
              <a:ext cx="1170882" cy="95339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B1952A-B496-4C4A-9C5F-C423BFE61BC6}"/>
                </a:ext>
              </a:extLst>
            </p:cNvPr>
            <p:cNvSpPr txBox="1"/>
            <p:nvPr/>
          </p:nvSpPr>
          <p:spPr>
            <a:xfrm>
              <a:off x="7048888" y="2082697"/>
              <a:ext cx="1821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Chemical property DB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BD72E1-7D99-4A99-BA18-7825DC85E810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flipH="1" flipV="1">
            <a:off x="1704892" y="1913127"/>
            <a:ext cx="782573" cy="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43B2B01-231E-4F0A-AA84-B816FB5990B9}"/>
              </a:ext>
            </a:extLst>
          </p:cNvPr>
          <p:cNvSpPr/>
          <p:nvPr/>
        </p:nvSpPr>
        <p:spPr>
          <a:xfrm>
            <a:off x="256374" y="2329416"/>
            <a:ext cx="169766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ligand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68222C-4D89-4132-8984-C95B68127291}"/>
              </a:ext>
            </a:extLst>
          </p:cNvPr>
          <p:cNvSpPr txBox="1"/>
          <p:nvPr/>
        </p:nvSpPr>
        <p:spPr>
          <a:xfrm>
            <a:off x="1742466" y="166017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</a:t>
            </a: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ko-KR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1FABF7-B386-4850-896E-E5254D1EB9FC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flipH="1">
            <a:off x="1105206" y="2067015"/>
            <a:ext cx="3" cy="26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D5F92D5B-D581-47D5-859C-B59C6479325B}"/>
              </a:ext>
            </a:extLst>
          </p:cNvPr>
          <p:cNvSpPr/>
          <p:nvPr/>
        </p:nvSpPr>
        <p:spPr>
          <a:xfrm>
            <a:off x="256372" y="2858667"/>
            <a:ext cx="1697663" cy="3693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CCE7BF-37D9-4CFA-A727-0A583C774683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flipH="1">
            <a:off x="1105204" y="2698749"/>
            <a:ext cx="2" cy="15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0AA26CB-38B1-48E3-9937-87B0AA4ED2F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079954" y="5759818"/>
            <a:ext cx="1010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423B94-7202-44E2-AE7D-0BBAF6BB3101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079954" y="3227996"/>
            <a:ext cx="25250" cy="253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BB76A8C-901D-4D4A-9106-CBE196735B3A}"/>
              </a:ext>
            </a:extLst>
          </p:cNvPr>
          <p:cNvSpPr txBox="1"/>
          <p:nvPr/>
        </p:nvSpPr>
        <p:spPr>
          <a:xfrm>
            <a:off x="845414" y="3234532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282186-D334-46CD-871D-2312431FACF1}"/>
              </a:ext>
            </a:extLst>
          </p:cNvPr>
          <p:cNvSpPr txBox="1"/>
          <p:nvPr/>
        </p:nvSpPr>
        <p:spPr>
          <a:xfrm>
            <a:off x="1939893" y="285692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6C37306-1F2C-455B-840E-D7EC058365C1}"/>
              </a:ext>
            </a:extLst>
          </p:cNvPr>
          <p:cNvGrpSpPr/>
          <p:nvPr/>
        </p:nvGrpSpPr>
        <p:grpSpPr>
          <a:xfrm>
            <a:off x="4109729" y="3192366"/>
            <a:ext cx="1170882" cy="1197185"/>
            <a:chOff x="7374109" y="1193289"/>
            <a:chExt cx="1170882" cy="1197185"/>
          </a:xfrm>
        </p:grpSpPr>
        <p:pic>
          <p:nvPicPr>
            <p:cNvPr id="52" name="그림 51" descr="시험관이(가) 표시된 사진&#10;&#10;자동 생성된 설명">
              <a:extLst>
                <a:ext uri="{FF2B5EF4-FFF2-40B4-BE49-F238E27FC236}">
                  <a16:creationId xmlns:a16="http://schemas.microsoft.com/office/drawing/2014/main" id="{D418EE60-E061-41D6-A858-881D13BF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109" y="1193289"/>
              <a:ext cx="1170882" cy="95339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CE3285-BE69-4C7A-B9C3-26B2BCFC2C42}"/>
                </a:ext>
              </a:extLst>
            </p:cNvPr>
            <p:cNvSpPr txBox="1"/>
            <p:nvPr/>
          </p:nvSpPr>
          <p:spPr>
            <a:xfrm>
              <a:off x="7539405" y="2082697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BBR DB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25832C8-3467-4822-97B6-6EE573B06700}"/>
              </a:ext>
            </a:extLst>
          </p:cNvPr>
          <p:cNvSpPr/>
          <p:nvPr/>
        </p:nvSpPr>
        <p:spPr>
          <a:xfrm>
            <a:off x="5542339" y="4145641"/>
            <a:ext cx="169766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candidate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8463745-75E8-41ED-B236-DE59CD96FA20}"/>
              </a:ext>
            </a:extLst>
          </p:cNvPr>
          <p:cNvCxnSpPr>
            <a:cxnSpLocks/>
            <a:stCxn id="52" idx="3"/>
            <a:endCxn id="9" idx="1"/>
          </p:cNvCxnSpPr>
          <p:nvPr/>
        </p:nvCxnSpPr>
        <p:spPr>
          <a:xfrm flipV="1">
            <a:off x="5280611" y="3667555"/>
            <a:ext cx="277061" cy="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B536C03-CDE2-4C16-ACED-140C62B5016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7224669" y="3667555"/>
            <a:ext cx="312897" cy="1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BC94D28-4E0B-45F5-B272-03DD71A390EA}"/>
              </a:ext>
            </a:extLst>
          </p:cNvPr>
          <p:cNvCxnSpPr>
            <a:stCxn id="55" idx="2"/>
          </p:cNvCxnSpPr>
          <p:nvPr/>
        </p:nvCxnSpPr>
        <p:spPr>
          <a:xfrm flipH="1">
            <a:off x="6387179" y="4514974"/>
            <a:ext cx="3992" cy="27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265C6F-C629-4728-B251-9E775EFEC710}"/>
              </a:ext>
            </a:extLst>
          </p:cNvPr>
          <p:cNvSpPr/>
          <p:nvPr/>
        </p:nvSpPr>
        <p:spPr>
          <a:xfrm>
            <a:off x="139064" y="759727"/>
            <a:ext cx="1890249" cy="1427682"/>
          </a:xfrm>
          <a:prstGeom prst="rect">
            <a:avLst/>
          </a:prstGeom>
          <a:solidFill>
            <a:schemeClr val="accent5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87A9B6-6C38-4E51-AF37-69F85E266F91}"/>
              </a:ext>
            </a:extLst>
          </p:cNvPr>
          <p:cNvSpPr/>
          <p:nvPr/>
        </p:nvSpPr>
        <p:spPr>
          <a:xfrm>
            <a:off x="3683747" y="3134201"/>
            <a:ext cx="2572304" cy="1213802"/>
          </a:xfrm>
          <a:prstGeom prst="rect">
            <a:avLst/>
          </a:prstGeom>
          <a:solidFill>
            <a:schemeClr val="accent5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2F52B4-DA37-4B54-9B21-01994360BE8E}"/>
              </a:ext>
            </a:extLst>
          </p:cNvPr>
          <p:cNvSpPr txBox="1"/>
          <p:nvPr/>
        </p:nvSpPr>
        <p:spPr>
          <a:xfrm>
            <a:off x="6353457" y="2904051"/>
            <a:ext cx="107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Ing……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7FD6C3-7E0F-45C9-B88A-21310D824F05}"/>
              </a:ext>
            </a:extLst>
          </p:cNvPr>
          <p:cNvSpPr txBox="1"/>
          <p:nvPr/>
        </p:nvSpPr>
        <p:spPr>
          <a:xfrm>
            <a:off x="1877831" y="2133785"/>
            <a:ext cx="107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Ing……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2D-scan_PT_200622">
  <a:themeElements>
    <a:clrScheme name="사용자 지정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5981BD"/>
      </a:accent1>
      <a:accent2>
        <a:srgbClr val="4FA2AA"/>
      </a:accent2>
      <a:accent3>
        <a:srgbClr val="BBDF6B"/>
      </a:accent3>
      <a:accent4>
        <a:srgbClr val="186B8C"/>
      </a:accent4>
      <a:accent5>
        <a:srgbClr val="FEC306"/>
      </a:accent5>
      <a:accent6>
        <a:srgbClr val="D17B78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템플렛.pptx" id="{F3CE425B-7CD9-4EE6-BFB7-29B15139CAEC}" vid="{55A5AA8E-79B4-4865-AB4E-70A9B9FACB3C}"/>
    </a:ext>
  </a:extLst>
</a:theme>
</file>

<file path=ppt/theme/theme2.xml><?xml version="1.0" encoding="utf-8"?>
<a:theme xmlns:a="http://schemas.openxmlformats.org/drawingml/2006/main" name="template_syntekabio">
  <a:themeElements>
    <a:clrScheme name="사용자 지정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5981BD"/>
      </a:accent1>
      <a:accent2>
        <a:srgbClr val="4FA2AA"/>
      </a:accent2>
      <a:accent3>
        <a:srgbClr val="BBDF6B"/>
      </a:accent3>
      <a:accent4>
        <a:srgbClr val="186B8C"/>
      </a:accent4>
      <a:accent5>
        <a:srgbClr val="FEC306"/>
      </a:accent5>
      <a:accent6>
        <a:srgbClr val="D17B78"/>
      </a:accent6>
      <a:hlink>
        <a:srgbClr val="F59E00"/>
      </a:hlink>
      <a:folHlink>
        <a:srgbClr val="B2B2B2"/>
      </a:folHlink>
    </a:clrScheme>
    <a:fontScheme name="사용자 지정 5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템플렛.pptx" id="{F3CE425B-7CD9-4EE6-BFB7-29B15139CAEC}" vid="{55A5AA8E-79B4-4865-AB4E-70A9B9FACB3C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D2B3090BD83B54A8D9E60C28DCD6D94" ma:contentTypeVersion="10" ma:contentTypeDescription="새 문서를 만듭니다." ma:contentTypeScope="" ma:versionID="8ca580f1e88eda6f4a9ffce511d65732">
  <xsd:schema xmlns:xsd="http://www.w3.org/2001/XMLSchema" xmlns:xs="http://www.w3.org/2001/XMLSchema" xmlns:p="http://schemas.microsoft.com/office/2006/metadata/properties" xmlns:ns3="e9574cd8-fac3-4b82-8b6f-70beeb7758bb" targetNamespace="http://schemas.microsoft.com/office/2006/metadata/properties" ma:root="true" ma:fieldsID="cfad8d42b92d7be281e8ae85afa2bc32" ns3:_="">
    <xsd:import namespace="e9574cd8-fac3-4b82-8b6f-70beeb7758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74cd8-fac3-4b82-8b6f-70beeb7758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825647-30CA-4E0C-B172-25945407EF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574cd8-fac3-4b82-8b6f-70beeb7758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717015-1936-40DD-B136-44DB1E350C1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9574cd8-fac3-4b82-8b6f-70beeb7758bb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F6400BF-C683-415A-B814-A5419E92E0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111581</TotalTime>
  <Words>245</Words>
  <Application>Microsoft Office PowerPoint</Application>
  <PresentationFormat>화면 슬라이드 쇼(4:3)</PresentationFormat>
  <Paragraphs>176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Times New Roman</vt:lpstr>
      <vt:lpstr>1_2D-scan_PT_200622</vt:lpstr>
      <vt:lpstr>template_syntekabio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 of CYP Feature Importances</dc:title>
  <dc:creator>윤예근</dc:creator>
  <cp:lastModifiedBy>신승우</cp:lastModifiedBy>
  <cp:revision>348</cp:revision>
  <dcterms:created xsi:type="dcterms:W3CDTF">2020-07-17T07:06:57Z</dcterms:created>
  <dcterms:modified xsi:type="dcterms:W3CDTF">2021-04-07T02:43:08Z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0x0101005D2B3090BD83B54A8D9E60C28DCD6D94</vt:lpwstr>
  </property>
</Properties>
</file>