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  <p:sldId id="262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83C3CEA-8FA9-48F9-BE73-15E70ABBA03A}">
          <p14:sldIdLst>
            <p14:sldId id="256"/>
          </p14:sldIdLst>
        </p14:section>
        <p14:section name="DB update 설명" id="{8BF579DC-B68F-4E63-AF07-671C0C4D5DF9}">
          <p14:sldIdLst>
            <p14:sldId id="261"/>
            <p14:sldId id="258"/>
            <p14:sldId id="260"/>
            <p14:sldId id="259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0FC1B-F4AA-431D-B02A-4F039488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682A9-7F5E-4301-B5F1-FB796D64A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901FE-0C85-455D-BAF1-AD31606B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AC2C4-A3DE-4849-A7C9-2474F4FC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A0B77-3ECE-468C-A157-08941A18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A9714-71D0-4825-9D06-BE01F585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33B8C9-16AD-4A59-8F38-3E33C5D8A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74310-0C47-4F1C-8B85-2D3B0A65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EF192-0BE6-4011-9029-24B5E927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A7D0E-0B2D-4FB0-A42A-F397F88E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D8C311-4206-4C43-B32D-E10F3A069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40CE0-CEF1-4641-9874-EA59CA9C5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01A18-EDBC-4F86-BD25-8C1D5162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42664-ABB9-4787-8ED4-24B7DB16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0B79D-D3CA-4EA6-98FF-1B19EAA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8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96438-6CD9-43E3-9AC8-AE803C06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8015D-17FC-413A-8837-4715BFD3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FC643-6AC9-4A84-98C9-19A64826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AEE1E-B1B3-469A-9213-CFAB4497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3257C-2ED9-4B50-B023-A4B2B800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DB4E6-04D5-4395-9156-8D4DDD7D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B3953-3E65-4A84-B481-49BEF743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10E4E-B6CD-4171-A635-41804563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7FC0A-0E81-40D6-AE0C-2D13C0F5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734EA-0DC5-438D-B41A-17923991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CE83E-D89B-4FCF-A052-C5ACDE25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C933D-52A1-494D-BC0D-B78283A50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292890-AD86-4B31-9129-1BBDE919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79097-F368-4F20-9845-D6A74D04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1713-4DBB-44F9-AE60-98F8975E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344AAA-0179-48C1-A0EA-56FF60AD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2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3EAA-BC0E-40F2-9E70-028BDECA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D3C64-6C5C-464B-BBAA-6926DA1D1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E71BA-0CD5-44EB-B49F-0CD4CC43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671462-8F8E-4BED-B48B-4CB83A868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0F7ACC-52EA-473A-BE28-C8A05BE37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26C2BE-EA10-447B-9CC3-F91B6E5C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AD4ADC-DF88-4FFF-A4F2-D4CE500B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9B57DE-EC8F-43F5-9FEF-C5D6231B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8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8A43-5499-4EC5-AB07-932B817F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95EA92-6480-4A8E-B381-9B680C92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535F34-4D88-444F-BEA1-3468659F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709A97-21FE-46A6-94AE-5FC7C5B4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3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DB257F-40C2-4E02-8291-FA9C3A5A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55C234-9673-49D6-B695-D743D653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CD3DB1-4C46-4E95-A6E9-FBD722E2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DA2D8-B21D-4A62-8238-A43C9598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C4764-6C89-4318-A62D-DDD3EF05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8A79E7-EA64-4A3E-9D5F-4632637C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10D16-076D-4FA3-8FF4-2CA36BF8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1CF09-7350-4A29-AD96-9CBD8458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86507-C7DE-418F-979E-A6EF593F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0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0040-CC68-4655-B265-1944C6B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A50060-E5D4-4C76-BEA1-DBC5B0659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8DF9F-0CC2-4E40-AF8D-708929F2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60819-91D7-41DB-86E4-2676B040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726AC-A7B5-4177-9324-4613C09B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7B756-944F-4437-B3FE-F4E3CF47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0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D6D336-C546-4D97-BA01-1F76EF70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1B2A6-7261-477B-A41D-2C5C16CD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FA6C1-750F-4778-B5C7-3AFFB6E64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DFB6-D9F0-43F6-8F5A-2F1C525BF98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676F7-C6C0-4010-8845-AEC0B32FF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24747-57EC-456F-A35D-2E16727E2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929D-1CCC-4453-BCE6-7B27E364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A0D86B-7A54-4561-9D9C-4EBD982B887C}"/>
              </a:ext>
            </a:extLst>
          </p:cNvPr>
          <p:cNvSpPr txBox="1"/>
          <p:nvPr/>
        </p:nvSpPr>
        <p:spPr>
          <a:xfrm>
            <a:off x="144378" y="152400"/>
            <a:ext cx="634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ZINC15</a:t>
            </a:r>
            <a:r>
              <a:rPr lang="ko-KR" altLang="en-US" sz="2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Information(Num Of IDs)</a:t>
            </a:r>
            <a:endParaRPr lang="ko-KR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379C4-EA70-49BB-ADE6-C6572BA4C3E4}"/>
              </a:ext>
            </a:extLst>
          </p:cNvPr>
          <p:cNvSpPr txBox="1"/>
          <p:nvPr/>
        </p:nvSpPr>
        <p:spPr>
          <a:xfrm>
            <a:off x="1289384" y="1137169"/>
            <a:ext cx="10590728" cy="396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cs typeface="Times New Roman" panose="02020603050405020304" pitchFamily="18" charset="0"/>
              </a:rPr>
              <a:t>DB size of ‘Web ZINC15’ : 697,589,721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9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cs typeface="Times New Roman" panose="02020603050405020304" pitchFamily="18" charset="0"/>
              </a:rPr>
              <a:t>Downloadable : 467,333,278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9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400" dirty="0">
                <a:cs typeface="Times New Roman" panose="02020603050405020304" pitchFamily="18" charset="0"/>
              </a:rPr>
              <a:t>SDF Database(</a:t>
            </a:r>
            <a:r>
              <a:rPr lang="ko-KR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우리가 가지고 있는 메인 </a:t>
            </a:r>
            <a:r>
              <a:rPr lang="en-US" altLang="ko-KR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DB</a:t>
            </a:r>
            <a:r>
              <a:rPr lang="en-US" altLang="ko-KR" sz="2400" dirty="0">
                <a:cs typeface="Times New Roman" panose="02020603050405020304" pitchFamily="18" charset="0"/>
              </a:rPr>
              <a:t>)</a:t>
            </a:r>
            <a:r>
              <a:rPr lang="ko-KR" altLang="en-US" sz="2400" dirty="0"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cs typeface="Times New Roman" panose="02020603050405020304" pitchFamily="18" charset="0"/>
              </a:rPr>
              <a:t> : 469,175,911 </a:t>
            </a:r>
            <a:r>
              <a:rPr lang="en-US" altLang="ko-KR" sz="1200" dirty="0">
                <a:cs typeface="Times New Roman" panose="02020603050405020304" pitchFamily="18" charset="0"/>
              </a:rPr>
              <a:t>(zinc15+chembl(1,941,411)+STK(557,360))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sz="9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cs typeface="Times New Roman" panose="02020603050405020304" pitchFamily="18" charset="0"/>
              </a:rPr>
              <a:t>ZINC BB Database : 467,985,807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Times New Roman" panose="02020603050405020304" pitchFamily="18" charset="0"/>
              </a:rPr>
              <a:t>      zinc15+chembl+STK: </a:t>
            </a:r>
            <a:r>
              <a:rPr lang="en-US" altLang="ko-KR" sz="1200" dirty="0" err="1">
                <a:cs typeface="Times New Roman" panose="02020603050405020304" pitchFamily="18" charset="0"/>
              </a:rPr>
              <a:t>chemble</a:t>
            </a:r>
            <a:r>
              <a:rPr lang="ko-KR" altLang="en-US" sz="1200" dirty="0">
                <a:cs typeface="Times New Roman" panose="02020603050405020304" pitchFamily="18" charset="0"/>
              </a:rPr>
              <a:t>과 </a:t>
            </a:r>
            <a:r>
              <a:rPr lang="en-US" altLang="ko-KR" sz="1200" dirty="0">
                <a:cs typeface="Times New Roman" panose="02020603050405020304" pitchFamily="18" charset="0"/>
              </a:rPr>
              <a:t>STK</a:t>
            </a:r>
            <a:r>
              <a:rPr lang="ko-KR" altLang="en-US" sz="1200" dirty="0">
                <a:cs typeface="Times New Roman" panose="02020603050405020304" pitchFamily="18" charset="0"/>
              </a:rPr>
              <a:t>는 오류가 없음</a:t>
            </a:r>
            <a:r>
              <a:rPr lang="en-US" altLang="ko-KR" sz="1200" dirty="0">
                <a:cs typeface="Times New Roman" panose="02020603050405020304" pitchFamily="18" charset="0"/>
              </a:rPr>
              <a:t>.</a:t>
            </a:r>
            <a:endParaRPr lang="en-US" altLang="ko-KR" sz="1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B8D47-8E1C-4243-B9D6-E252A6C689B3}"/>
              </a:ext>
            </a:extLst>
          </p:cNvPr>
          <p:cNvSpPr txBox="1"/>
          <p:nvPr/>
        </p:nvSpPr>
        <p:spPr>
          <a:xfrm>
            <a:off x="1289384" y="5025343"/>
            <a:ext cx="985251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Different between ‘SDF DB’ and ‘BB DB’</a:t>
            </a:r>
            <a:r>
              <a:rPr lang="en-US" altLang="ko-KR" sz="700" b="1" dirty="0">
                <a:solidFill>
                  <a:srgbClr val="FF0000"/>
                </a:solidFill>
                <a:cs typeface="Times New Roman" panose="02020603050405020304" pitchFamily="18" charset="0"/>
              </a:rPr>
              <a:t>(backbone </a:t>
            </a:r>
            <a:r>
              <a:rPr lang="en-US" altLang="ko-KR" sz="7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db</a:t>
            </a:r>
            <a:r>
              <a:rPr lang="en-US" altLang="ko-KR" sz="700" b="1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ko-KR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 : 1,190,104 (0.25%) -&gt; SDF(</a:t>
            </a:r>
            <a:r>
              <a:rPr lang="ko-KR" alt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포맷 에러</a:t>
            </a:r>
            <a:r>
              <a:rPr lang="en-US" altLang="ko-KR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에서 </a:t>
            </a:r>
            <a:r>
              <a:rPr lang="en-US" altLang="ko-KR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smiles </a:t>
            </a:r>
            <a:r>
              <a:rPr lang="ko-KR" altLang="en-US" sz="16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변경시</a:t>
            </a:r>
            <a:r>
              <a:rPr lang="ko-KR" alt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 오류</a:t>
            </a:r>
            <a:endParaRPr lang="en-US" altLang="ko-KR" sz="1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cs typeface="Times New Roman" panose="02020603050405020304" pitchFamily="18" charset="0"/>
              </a:rPr>
              <a:t>different between ‘</a:t>
            </a:r>
            <a:r>
              <a:rPr lang="en-US" altLang="ko-KR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Web ZINC15</a:t>
            </a:r>
            <a:r>
              <a:rPr lang="en-US" altLang="ko-KR" sz="1600" dirty="0">
                <a:cs typeface="Times New Roman" panose="02020603050405020304" pitchFamily="18" charset="0"/>
              </a:rPr>
              <a:t>’ and </a:t>
            </a:r>
            <a:r>
              <a:rPr lang="en-US" altLang="ko-KR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Downloadable</a:t>
            </a:r>
            <a:r>
              <a:rPr lang="en-US" altLang="ko-KR" sz="1600" dirty="0">
                <a:cs typeface="Times New Roman" panose="02020603050405020304" pitchFamily="18" charset="0"/>
              </a:rPr>
              <a:t> : 230,256,443</a:t>
            </a:r>
          </a:p>
        </p:txBody>
      </p:sp>
    </p:spTree>
    <p:extLst>
      <p:ext uri="{BB962C8B-B14F-4D97-AF65-F5344CB8AC3E}">
        <p14:creationId xmlns:p14="http://schemas.microsoft.com/office/powerpoint/2010/main" val="16773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4CE942-C9E7-4183-9D96-8926D0C7CADB}"/>
              </a:ext>
            </a:extLst>
          </p:cNvPr>
          <p:cNvSpPr txBox="1"/>
          <p:nvPr/>
        </p:nvSpPr>
        <p:spPr>
          <a:xfrm>
            <a:off x="144378" y="152400"/>
            <a:ext cx="634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Data Generate Script</a:t>
            </a:r>
            <a:endParaRPr lang="ko-KR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BCF95-1891-4BAE-9856-3A370AB0E988}"/>
              </a:ext>
            </a:extLst>
          </p:cNvPr>
          <p:cNvSpPr txBox="1"/>
          <p:nvPr/>
        </p:nvSpPr>
        <p:spPr>
          <a:xfrm>
            <a:off x="144378" y="675620"/>
            <a:ext cx="104082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script</a:t>
            </a:r>
            <a:r>
              <a:rPr lang="ko-KR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path</a:t>
            </a:r>
            <a:r>
              <a:rPr lang="ko-KR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</a:rPr>
              <a:t>10.0.3.8:/lwork02/</a:t>
            </a:r>
            <a:r>
              <a:rPr lang="en-US" altLang="ko-KR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yklee</a:t>
            </a: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</a:rPr>
              <a:t>/DUDE_20210104/</a:t>
            </a:r>
            <a:r>
              <a:rPr lang="en-US" altLang="ko-KR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temp_work</a:t>
            </a: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</a:rPr>
              <a:t>/Validata_Data_DUDE_140K (</a:t>
            </a:r>
            <a:r>
              <a:rPr lang="en-US" altLang="ko-KR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PHscan</a:t>
            </a: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</a:rPr>
              <a:t>10.0.3.8:/lwork02/</a:t>
            </a:r>
            <a:r>
              <a:rPr lang="en-US" altLang="ko-KR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yg</a:t>
            </a: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</a:rPr>
              <a:t>/FAF2 (FAF2 data generate)</a:t>
            </a:r>
          </a:p>
          <a:p>
            <a:endParaRPr lang="en-US" altLang="ko-KR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</a:rPr>
              <a:t>10.0.3.17:/lwork02/</a:t>
            </a:r>
            <a:r>
              <a:rPr lang="en-US" altLang="ko-KR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yklee</a:t>
            </a: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</a:rPr>
              <a:t>/ZINC_NOK/tools (Update or Insert script)</a:t>
            </a:r>
          </a:p>
          <a:p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environment</a:t>
            </a:r>
            <a:r>
              <a:rPr lang="en-US" altLang="ko-KR" sz="20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: Env(10.0.3.17) or 1DSCAN(10.0.3.8) or </a:t>
            </a:r>
            <a:r>
              <a:rPr lang="en-US" altLang="ko-KR" sz="2000" dirty="0" err="1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Yong_Test</a:t>
            </a:r>
            <a:r>
              <a:rPr lang="en-US" altLang="ko-KR" sz="20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(10.10.3.40)</a:t>
            </a:r>
          </a:p>
        </p:txBody>
      </p:sp>
    </p:spTree>
    <p:extLst>
      <p:ext uri="{BB962C8B-B14F-4D97-AF65-F5344CB8AC3E}">
        <p14:creationId xmlns:p14="http://schemas.microsoft.com/office/powerpoint/2010/main" val="422279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4CE942-C9E7-4183-9D96-8926D0C7CADB}"/>
              </a:ext>
            </a:extLst>
          </p:cNvPr>
          <p:cNvSpPr txBox="1"/>
          <p:nvPr/>
        </p:nvSpPr>
        <p:spPr>
          <a:xfrm>
            <a:off x="144378" y="152400"/>
            <a:ext cx="634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Data Generate Script</a:t>
            </a:r>
            <a:endParaRPr lang="ko-KR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BCF95-1891-4BAE-9856-3A370AB0E988}"/>
              </a:ext>
            </a:extLst>
          </p:cNvPr>
          <p:cNvSpPr txBox="1"/>
          <p:nvPr/>
        </p:nvSpPr>
        <p:spPr>
          <a:xfrm>
            <a:off x="144378" y="675620"/>
            <a:ext cx="978339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IDR Data generate 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Make_IDR_step1.MainS.db.yklee.py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Usage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python Make_IDR_step1.MainS.db.yklee.py [input </a:t>
            </a:r>
            <a:r>
              <a:rPr lang="en-US" altLang="ko-KR" sz="200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dir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Tool : </a:t>
            </a:r>
            <a:r>
              <a:rPr lang="en-US" altLang="ko-KR" sz="2000" b="1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checkmol</a:t>
            </a:r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 </a:t>
            </a:r>
            <a:r>
              <a:rPr lang="en-US" altLang="ko-KR" sz="200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dir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dir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structure : [input </a:t>
            </a:r>
            <a:r>
              <a:rPr lang="en-US" altLang="ko-KR" sz="200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dir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]/</a:t>
            </a:r>
            <a:r>
              <a:rPr lang="en-US" altLang="ko-KR" sz="200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merge_sdf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/&lt;input list&gt;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 list : Compound Name list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8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SCF Data generate 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Make_SCF_step1.MainS.db.yklee.py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Usage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python Make_SCF_step1.MainS.db.yklee.py 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Tool : </a:t>
            </a:r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sng.jar (java)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 file : Compound name list</a:t>
            </a:r>
          </a:p>
          <a:p>
            <a:endParaRPr lang="en-US" altLang="ko-KR" sz="2000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5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4CE942-C9E7-4183-9D96-8926D0C7CADB}"/>
              </a:ext>
            </a:extLst>
          </p:cNvPr>
          <p:cNvSpPr txBox="1"/>
          <p:nvPr/>
        </p:nvSpPr>
        <p:spPr>
          <a:xfrm>
            <a:off x="144378" y="152400"/>
            <a:ext cx="634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Data Generate Script</a:t>
            </a:r>
            <a:endParaRPr lang="ko-KR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36236-4668-40CA-98D4-61B4CCC5C09F}"/>
              </a:ext>
            </a:extLst>
          </p:cNvPr>
          <p:cNvSpPr txBox="1"/>
          <p:nvPr/>
        </p:nvSpPr>
        <p:spPr>
          <a:xfrm>
            <a:off x="144377" y="852646"/>
            <a:ext cx="11554137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BB Data generate </a:t>
            </a: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step 1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Make_Scaffold_Backbone_from_SDB.file.v1.yklee.py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usage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python Make_Scaffold_Backbone_from_SDB.file.v1.yklee.py –</a:t>
            </a:r>
            <a:r>
              <a:rPr lang="en-US" altLang="ko-KR" sz="200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input_list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[input file]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 file : Compound list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step 2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Extract_CP_SMILES.v1.py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usage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python Extract_CP_SMILES.v1.py –l [input file]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 file : step1 result file</a:t>
            </a:r>
          </a:p>
          <a:p>
            <a:endParaRPr lang="en-US" altLang="ko-KR" sz="18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3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4CE942-C9E7-4183-9D96-8926D0C7CADB}"/>
              </a:ext>
            </a:extLst>
          </p:cNvPr>
          <p:cNvSpPr txBox="1"/>
          <p:nvPr/>
        </p:nvSpPr>
        <p:spPr>
          <a:xfrm>
            <a:off x="144378" y="152400"/>
            <a:ext cx="634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Data Generate Script</a:t>
            </a:r>
            <a:endParaRPr lang="ko-KR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BCF95-1891-4BAE-9856-3A370AB0E988}"/>
              </a:ext>
            </a:extLst>
          </p:cNvPr>
          <p:cNvSpPr txBox="1"/>
          <p:nvPr/>
        </p:nvSpPr>
        <p:spPr>
          <a:xfrm>
            <a:off x="144378" y="675620"/>
            <a:ext cx="1177185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 Data generate 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step 1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make_input.py + Make_ZINC15_IDK_DB.v1.py//Make_ZINC15_K_DB.v7.py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lang="en-US" altLang="ko-KR" sz="160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Phscan</a:t>
            </a: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script)                     (Seed DB generate script)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usage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make_input.py –j 20 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 : SDF files , input path : </a:t>
            </a:r>
            <a:r>
              <a:rPr lang="en-US" altLang="ko-KR" sz="200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Phscan_Make_Input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/data/input/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output : ~.dump files , output path : </a:t>
            </a:r>
            <a:r>
              <a:rPr lang="en-US" altLang="ko-KR" sz="200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Phscan_Make_Input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/data/</a:t>
            </a:r>
            <a:r>
              <a:rPr lang="en-US" altLang="ko-KR" sz="200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Phscan_out</a:t>
            </a:r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step 2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Export DB to CSV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 </a:t>
            </a:r>
            <a:r>
              <a:rPr lang="ko-KR" altLang="en-US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자동화 쉘 스크립트 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Phscan_Act.sh [tag]</a:t>
            </a:r>
          </a:p>
        </p:txBody>
      </p:sp>
    </p:spTree>
    <p:extLst>
      <p:ext uri="{BB962C8B-B14F-4D97-AF65-F5344CB8AC3E}">
        <p14:creationId xmlns:p14="http://schemas.microsoft.com/office/powerpoint/2010/main" val="277841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4CE942-C9E7-4183-9D96-8926D0C7CADB}"/>
              </a:ext>
            </a:extLst>
          </p:cNvPr>
          <p:cNvSpPr txBox="1"/>
          <p:nvPr/>
        </p:nvSpPr>
        <p:spPr>
          <a:xfrm>
            <a:off x="144378" y="152400"/>
            <a:ext cx="634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Data Generate Script</a:t>
            </a:r>
            <a:endParaRPr lang="ko-KR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BCF95-1891-4BAE-9856-3A370AB0E988}"/>
              </a:ext>
            </a:extLst>
          </p:cNvPr>
          <p:cNvSpPr txBox="1"/>
          <p:nvPr/>
        </p:nvSpPr>
        <p:spPr>
          <a:xfrm>
            <a:off x="144378" y="675620"/>
            <a:ext cx="11771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FAF Data generate 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Annotation_Table.M.simple.yklee.py 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usage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python Annotation_Table.M.simple.yklee.py 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Tool : FAF2</a:t>
            </a:r>
          </a:p>
          <a:p>
            <a:endParaRPr lang="en-US" altLang="ko-KR" sz="20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 : SDF files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output : txt file (tab </a:t>
            </a:r>
            <a:r>
              <a:rPr lang="ko-KR" altLang="en-US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구분</a:t>
            </a: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621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4CE942-C9E7-4183-9D96-8926D0C7CADB}"/>
              </a:ext>
            </a:extLst>
          </p:cNvPr>
          <p:cNvSpPr txBox="1"/>
          <p:nvPr/>
        </p:nvSpPr>
        <p:spPr>
          <a:xfrm>
            <a:off x="144378" y="152400"/>
            <a:ext cx="634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DB</a:t>
            </a:r>
            <a:r>
              <a:rPr lang="ko-KR" altLang="en-US" sz="2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ko-KR" sz="2800" b="1" dirty="0">
                <a:latin typeface="+mj-lt"/>
                <a:cs typeface="Times New Roman" panose="02020603050405020304" pitchFamily="18" charset="0"/>
              </a:rPr>
              <a:t>Update Script</a:t>
            </a:r>
            <a:endParaRPr lang="ko-KR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BCF95-1891-4BAE-9856-3A370AB0E988}"/>
              </a:ext>
            </a:extLst>
          </p:cNvPr>
          <p:cNvSpPr txBox="1"/>
          <p:nvPr/>
        </p:nvSpPr>
        <p:spPr>
          <a:xfrm>
            <a:off x="144378" y="1103086"/>
            <a:ext cx="918830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cs typeface="Times New Roman" panose="02020603050405020304" pitchFamily="18" charset="0"/>
              </a:rPr>
              <a:t>DB insert(update) script </a:t>
            </a:r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altLang="ko-KR" sz="2000" b="1" dirty="0">
                <a:latin typeface="+mj-lt"/>
                <a:cs typeface="Times New Roman" panose="02020603050405020304" pitchFamily="18" charset="0"/>
              </a:rPr>
              <a:t>DB_Insert.Update.yklee.py</a:t>
            </a:r>
          </a:p>
          <a:p>
            <a:endParaRPr lang="en-US" altLang="ko-KR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Usage</a:t>
            </a:r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 : python DB_Insert.Update.yklee.py [input file]</a:t>
            </a:r>
          </a:p>
          <a:p>
            <a:endParaRPr lang="en-US" altLang="ko-KR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input file : </a:t>
            </a:r>
          </a:p>
          <a:p>
            <a:pPr marL="571500" indent="-571500">
              <a:buAutoNum type="romanLcParenR"/>
            </a:pPr>
            <a:r>
              <a:rPr lang="en-US" altLang="ko-KR" sz="2000" dirty="0" err="1">
                <a:latin typeface="+mj-lt"/>
                <a:cs typeface="Times New Roman" panose="02020603050405020304" pitchFamily="18" charset="0"/>
              </a:rPr>
              <a:t>Main_S.db</a:t>
            </a:r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 : None</a:t>
            </a:r>
          </a:p>
          <a:p>
            <a:pPr marL="571500" indent="-571500">
              <a:buAutoNum type="romanLcParenR"/>
            </a:pPr>
            <a:r>
              <a:rPr lang="en-US" altLang="ko-KR" sz="2000" dirty="0" err="1">
                <a:latin typeface="+mj-lt"/>
                <a:cs typeface="Times New Roman" panose="02020603050405020304" pitchFamily="18" charset="0"/>
              </a:rPr>
              <a:t>ZINC_IDK.db</a:t>
            </a:r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 : csv file</a:t>
            </a:r>
          </a:p>
          <a:p>
            <a:pPr marL="571500" indent="-571500">
              <a:buAutoNum type="romanLcParenR"/>
            </a:pPr>
            <a:r>
              <a:rPr lang="en-US" altLang="ko-KR" sz="2000" dirty="0" err="1">
                <a:latin typeface="+mj-lt"/>
                <a:cs typeface="Times New Roman" panose="02020603050405020304" pitchFamily="18" charset="0"/>
              </a:rPr>
              <a:t>ZINC_K.db</a:t>
            </a:r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 : csv file</a:t>
            </a:r>
          </a:p>
          <a:p>
            <a:pPr marL="571500" indent="-571500">
              <a:buAutoNum type="romanLcParenR"/>
            </a:pPr>
            <a:r>
              <a:rPr lang="en-US" altLang="ko-KR" sz="2000" dirty="0" err="1">
                <a:latin typeface="+mj-lt"/>
                <a:cs typeface="Times New Roman" panose="02020603050405020304" pitchFamily="18" charset="0"/>
              </a:rPr>
              <a:t>ZINC_SCF.db</a:t>
            </a:r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 : csv file</a:t>
            </a:r>
          </a:p>
          <a:p>
            <a:pPr marL="571500" indent="-571500">
              <a:buAutoNum type="romanLcParenR"/>
            </a:pPr>
            <a:r>
              <a:rPr lang="en-US" altLang="ko-KR" sz="2000" dirty="0" err="1">
                <a:latin typeface="+mj-lt"/>
                <a:cs typeface="Times New Roman" panose="02020603050405020304" pitchFamily="18" charset="0"/>
              </a:rPr>
              <a:t>Main_FAF.db</a:t>
            </a:r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 : txt file (tab </a:t>
            </a:r>
            <a:r>
              <a:rPr lang="ko-KR" altLang="en-US" sz="2000" dirty="0">
                <a:latin typeface="+mj-lt"/>
                <a:cs typeface="Times New Roman" panose="02020603050405020304" pitchFamily="18" charset="0"/>
              </a:rPr>
              <a:t>구분</a:t>
            </a:r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endParaRPr lang="en-US" altLang="ko-KR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Backbone DB : Make_BB_Update.db.ZINC.yklee.py</a:t>
            </a:r>
          </a:p>
          <a:p>
            <a:endParaRPr lang="en-US" altLang="ko-KR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Usage</a:t>
            </a:r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 : python Make_BB_Update.db.ZINC.yklee.py</a:t>
            </a:r>
          </a:p>
          <a:p>
            <a:endParaRPr lang="en-US" altLang="ko-KR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+mj-lt"/>
                <a:cs typeface="Times New Roman" panose="02020603050405020304" pitchFamily="18" charset="0"/>
              </a:rPr>
              <a:t>input file : csv file</a:t>
            </a:r>
            <a:endParaRPr lang="ko-KR" alt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1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665</Words>
  <Application>Microsoft Office PowerPoint</Application>
  <PresentationFormat>와이드스크린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신승우</dc:creator>
  <cp:lastModifiedBy>Lee Yong Kyun</cp:lastModifiedBy>
  <cp:revision>18</cp:revision>
  <dcterms:created xsi:type="dcterms:W3CDTF">2021-04-19T04:59:18Z</dcterms:created>
  <dcterms:modified xsi:type="dcterms:W3CDTF">2021-04-21T06:15:36Z</dcterms:modified>
</cp:coreProperties>
</file>