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7" r:id="rId8"/>
    <p:sldId id="275" r:id="rId9"/>
    <p:sldId id="276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9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FAED-4FAC-ED46-8E58-8FAF2C86E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8E865-867D-CC47-99E4-9689C32EC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0690-C807-F143-8FC6-C84DD66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AFFC-7C07-4043-A4CD-FB9DDB3A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BA9C-5288-B94D-B74D-60C2AF8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57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6475-690D-1641-807A-9D4F8E82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B307B-C1A3-F048-9E52-51CC9967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2BDC-7E9B-B741-948E-17FA3038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D4A5-D006-9245-9314-B9153643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13E1-31F6-9148-9085-2250F8BF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36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08010-8799-B646-8327-685E3B739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9DA5-F81B-724A-9CDF-C962C47E1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3B3E-5678-2142-9D03-20AFD26B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C24C-828F-EB4D-A362-23678278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8352-E38E-2E4F-835C-AC476E04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8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3A2E-FC52-EB47-8421-FDDE543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062A-2314-1B43-B133-C724CBE2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B0F05-B884-7A44-9C16-F95B80C7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E512-2419-3E4B-95A6-C5BF56BE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6B8A-08FE-F446-AA4A-52C97287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7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DE5E-BA14-304B-879E-AFB1ACA0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0446A-0F80-2E42-B87D-5E78109B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DCFF-08E2-7B47-BD20-AA7FD8F2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737B-CC0E-B149-97F1-2E5728D3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FA4AC-5077-5147-8C6E-BB149FEB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4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3C99-C569-B74A-8BFC-77D312EE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EE13-69DD-3C41-83B7-8E7765BEE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4A23B-D961-5C44-B175-7A418D4BB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AF80A-BD88-FE40-ADD4-72EBC73E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8BA1F-3BF5-9542-A500-7DCA3292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46696-B5E3-BB4F-ACEB-6A87BD1A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8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F820-A790-3E47-9FF2-D87A3176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B60D9-3132-904B-B5A8-A5AA384D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B647-0FA6-C946-B888-4DC49C09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F1C11-A579-6F48-BE4A-79AF01C8D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832DF-6BB5-2A4B-9C80-44009E190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6B38A-AD82-7844-85DA-F2F47330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A8896-15AE-7842-AF25-CAF0D935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52F6F-33F2-484E-841A-3D226B0E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7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AEA1-03F2-A447-B6C2-318F03E5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5FEFF-FCBF-F14A-AEE8-092E990C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813DC-AE36-2E4C-A74B-0941215E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406A1-EC50-AD4C-8AA8-6C8E57F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72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E0AF8-1D14-F047-AC79-6BBBD63B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B7994-36DC-9447-904D-AB7769B3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35755-DCE5-4D40-B19F-30A52F6B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89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AF35-7B98-0B43-8648-3CB069C6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949C-C952-E842-8B21-CF15D41CC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DD3DA-F42C-E046-A1E0-72EF930A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C0164-1284-4548-B9F6-C108B06E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A6ECC-FF71-0C4A-9DBA-FC544A2B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032E0-7D66-1F4B-93DD-81985872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36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D17D-21BB-8348-911F-3B930B60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13F78-EB2E-4840-BAE9-17F055B5F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18107-1400-7F4A-AED7-B2A59B80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382CF-56F7-2347-BE6D-70C2C805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6CCB2-B9BB-C143-BCD7-8D9E5CD0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29716-8A93-4D4C-B86A-74EB55DC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33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23F3D-412F-984D-B963-A4236CE4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F0E42-92AF-2249-89B3-46F0048E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DAE36-7496-9748-806A-F92B227DD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74D7A-7463-2948-99AC-E24AAF43DE3A}" type="datetimeFigureOut">
              <a:rPr lang="es-ES" smtClean="0"/>
              <a:t>20/10/18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9AE1-A69A-1243-8719-634EC03E5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CD8C-5660-C04D-B9B5-152B9025E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5941-5F2B-AD4D-AEC9-6430AA1257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3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28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CDDEC-3931-514E-974A-9A6947B8B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8"/>
          <a:stretch/>
        </p:blipFill>
        <p:spPr>
          <a:xfrm>
            <a:off x="4917989" y="2099280"/>
            <a:ext cx="3891780" cy="29972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829895-0E20-B944-9D4D-38697779BD5C}"/>
              </a:ext>
            </a:extLst>
          </p:cNvPr>
          <p:cNvCxnSpPr/>
          <p:nvPr/>
        </p:nvCxnSpPr>
        <p:spPr>
          <a:xfrm flipV="1">
            <a:off x="4794423" y="1804087"/>
            <a:ext cx="0" cy="3138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4533818" y="4807295"/>
            <a:ext cx="48696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86863E-4604-4B4F-88CA-F7640FD83E6C}"/>
              </a:ext>
            </a:extLst>
          </p:cNvPr>
          <p:cNvSpPr txBox="1"/>
          <p:nvPr/>
        </p:nvSpPr>
        <p:spPr>
          <a:xfrm>
            <a:off x="4139515" y="1754662"/>
            <a:ext cx="100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</a:t>
            </a:r>
            <a:r>
              <a:rPr lang="es-ES" baseline="-25000" dirty="0" err="1"/>
              <a:t>S</a:t>
            </a:r>
            <a:r>
              <a:rPr lang="es-ES" dirty="0"/>
              <a:t>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4C396-33DB-2F47-9492-DCEDB1661A13}"/>
              </a:ext>
            </a:extLst>
          </p:cNvPr>
          <p:cNvSpPr txBox="1"/>
          <p:nvPr/>
        </p:nvSpPr>
        <p:spPr>
          <a:xfrm>
            <a:off x="9183847" y="4807459"/>
            <a:ext cx="5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8657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F37602-2F04-8D4C-943E-573EBB67A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0" t="8012" r="13754"/>
          <a:stretch/>
        </p:blipFill>
        <p:spPr>
          <a:xfrm>
            <a:off x="2977978" y="2051218"/>
            <a:ext cx="3929450" cy="313088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829895-0E20-B944-9D4D-38697779BD5C}"/>
              </a:ext>
            </a:extLst>
          </p:cNvPr>
          <p:cNvCxnSpPr>
            <a:cxnSpLocks/>
          </p:cNvCxnSpPr>
          <p:nvPr/>
        </p:nvCxnSpPr>
        <p:spPr>
          <a:xfrm flipV="1">
            <a:off x="2718481" y="1767016"/>
            <a:ext cx="0" cy="3225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>
            <a:off x="2471345" y="4794939"/>
            <a:ext cx="4992136" cy="18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C60E8-0CBF-2F44-91F8-AC36500CC1F4}"/>
                  </a:ext>
                </a:extLst>
              </p:cNvPr>
              <p:cNvSpPr txBox="1"/>
              <p:nvPr/>
            </p:nvSpPr>
            <p:spPr>
              <a:xfrm>
                <a:off x="1809314" y="1792410"/>
                <a:ext cx="1013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{"/>
                          <m:endChr m:val="}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C60E8-0CBF-2F44-91F8-AC36500C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14" y="1792410"/>
                <a:ext cx="1013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/>
              <p:nvPr/>
            </p:nvSpPr>
            <p:spPr>
              <a:xfrm>
                <a:off x="4658499" y="4863075"/>
                <a:ext cx="568411" cy="362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ES" baseline="30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99" y="4863075"/>
                <a:ext cx="568411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0FB7B8-FFDE-704F-879D-3D3EBF39AE90}"/>
                  </a:ext>
                </a:extLst>
              </p:cNvPr>
              <p:cNvSpPr/>
              <p:nvPr/>
            </p:nvSpPr>
            <p:spPr>
              <a:xfrm>
                <a:off x="7211116" y="4830120"/>
                <a:ext cx="3481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0FB7B8-FFDE-704F-879D-3D3EBF39A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16" y="4830120"/>
                <a:ext cx="3481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B385697-FC47-EF47-A372-A3C522131734}"/>
                  </a:ext>
                </a:extLst>
              </p:cNvPr>
              <p:cNvSpPr/>
              <p:nvPr/>
            </p:nvSpPr>
            <p:spPr>
              <a:xfrm>
                <a:off x="5443154" y="2420556"/>
                <a:ext cx="1161534" cy="362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=21.8</m:t>
                      </m:r>
                    </m:oMath>
                  </m:oMathPara>
                </a14:m>
                <a:endParaRPr lang="es-ES" baseline="300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B385697-FC47-EF47-A372-A3C522131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154" y="2420556"/>
                <a:ext cx="1161534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40E910-A900-8044-8934-6603A51DE484}"/>
                  </a:ext>
                </a:extLst>
              </p:cNvPr>
              <p:cNvSpPr txBox="1"/>
              <p:nvPr/>
            </p:nvSpPr>
            <p:spPr>
              <a:xfrm>
                <a:off x="5226910" y="2872351"/>
                <a:ext cx="2248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{"/>
                          <m:endChr m:val="}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40E910-A900-8044-8934-6603A51D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10" y="2872351"/>
                <a:ext cx="224892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95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68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E3387-61A7-8E46-8592-2F4438840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45" t="10327" r="11789" b="9524"/>
          <a:stretch/>
        </p:blipFill>
        <p:spPr>
          <a:xfrm>
            <a:off x="4151872" y="2173418"/>
            <a:ext cx="3939540" cy="2633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829895-0E20-B944-9D4D-38697779BD5C}"/>
              </a:ext>
            </a:extLst>
          </p:cNvPr>
          <p:cNvCxnSpPr/>
          <p:nvPr/>
        </p:nvCxnSpPr>
        <p:spPr>
          <a:xfrm flipV="1">
            <a:off x="4769709" y="1804087"/>
            <a:ext cx="0" cy="3138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4040661" y="4807294"/>
            <a:ext cx="449785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86863E-4604-4B4F-88CA-F7640FD83E6C}"/>
              </a:ext>
            </a:extLst>
          </p:cNvPr>
          <p:cNvSpPr txBox="1"/>
          <p:nvPr/>
        </p:nvSpPr>
        <p:spPr>
          <a:xfrm>
            <a:off x="3978875" y="1754662"/>
            <a:ext cx="100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</a:t>
            </a:r>
            <a:r>
              <a:rPr lang="es-ES" baseline="-25000" dirty="0" err="1"/>
              <a:t>S</a:t>
            </a:r>
            <a:r>
              <a:rPr lang="es-ES" dirty="0"/>
              <a:t>(</a:t>
            </a:r>
            <a:r>
              <a:rPr lang="es-ES" dirty="0" err="1"/>
              <a:t>s|x</a:t>
            </a:r>
            <a:r>
              <a:rPr lang="es-E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4C396-33DB-2F47-9492-DCEDB1661A13}"/>
              </a:ext>
            </a:extLst>
          </p:cNvPr>
          <p:cNvSpPr txBox="1"/>
          <p:nvPr/>
        </p:nvSpPr>
        <p:spPr>
          <a:xfrm>
            <a:off x="8279027" y="4795102"/>
            <a:ext cx="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80463-D359-774B-A661-865919284793}"/>
              </a:ext>
            </a:extLst>
          </p:cNvPr>
          <p:cNvSpPr txBox="1"/>
          <p:nvPr/>
        </p:nvSpPr>
        <p:spPr>
          <a:xfrm>
            <a:off x="5272115" y="4794773"/>
            <a:ext cx="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5x</a:t>
            </a:r>
          </a:p>
        </p:txBody>
      </p:sp>
    </p:spTree>
    <p:extLst>
      <p:ext uri="{BB962C8B-B14F-4D97-AF65-F5344CB8AC3E}">
        <p14:creationId xmlns:p14="http://schemas.microsoft.com/office/powerpoint/2010/main" val="390433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EA97F-0BC6-614A-B241-3E73820C3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3" t="7479" r="11731"/>
          <a:stretch/>
        </p:blipFill>
        <p:spPr>
          <a:xfrm>
            <a:off x="3949531" y="2051221"/>
            <a:ext cx="4167316" cy="312556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4040661" y="4795102"/>
            <a:ext cx="4463877" cy="12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86863E-4604-4B4F-88CA-F7640FD83E6C}"/>
              </a:ext>
            </a:extLst>
          </p:cNvPr>
          <p:cNvSpPr txBox="1"/>
          <p:nvPr/>
        </p:nvSpPr>
        <p:spPr>
          <a:xfrm>
            <a:off x="3978875" y="2137723"/>
            <a:ext cx="100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</a:t>
            </a:r>
            <a:r>
              <a:rPr lang="es-ES" baseline="-25000" dirty="0" err="1"/>
              <a:t>S</a:t>
            </a:r>
            <a:r>
              <a:rPr lang="es-ES" dirty="0"/>
              <a:t>(</a:t>
            </a:r>
            <a:r>
              <a:rPr lang="es-ES" dirty="0" err="1"/>
              <a:t>s|x</a:t>
            </a:r>
            <a:r>
              <a:rPr lang="es-E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4C396-33DB-2F47-9492-DCEDB1661A13}"/>
              </a:ext>
            </a:extLst>
          </p:cNvPr>
          <p:cNvSpPr txBox="1"/>
          <p:nvPr/>
        </p:nvSpPr>
        <p:spPr>
          <a:xfrm>
            <a:off x="8118389" y="4795102"/>
            <a:ext cx="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45E5D1-10C3-6B48-9367-F9A85713B3EE}"/>
                  </a:ext>
                </a:extLst>
              </p:cNvPr>
              <p:cNvSpPr txBox="1"/>
              <p:nvPr/>
            </p:nvSpPr>
            <p:spPr>
              <a:xfrm>
                <a:off x="5277368" y="4812489"/>
                <a:ext cx="772297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b="0" i="1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ES" baseline="-25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45E5D1-10C3-6B48-9367-F9A85713B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68" y="4812489"/>
                <a:ext cx="772297" cy="362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36D5B2-A9AE-D244-871B-0072FEA7111C}"/>
                  </a:ext>
                </a:extLst>
              </p:cNvPr>
              <p:cNvSpPr txBox="1"/>
              <p:nvPr/>
            </p:nvSpPr>
            <p:spPr>
              <a:xfrm>
                <a:off x="4655404" y="4808373"/>
                <a:ext cx="772297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b="0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baseline="-25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36D5B2-A9AE-D244-871B-0072FEA7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404" y="4808373"/>
                <a:ext cx="77229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DFC62F-66CF-8E4E-BD04-70092A149B9B}"/>
                  </a:ext>
                </a:extLst>
              </p:cNvPr>
              <p:cNvSpPr txBox="1"/>
              <p:nvPr/>
            </p:nvSpPr>
            <p:spPr>
              <a:xfrm>
                <a:off x="6178633" y="2630102"/>
                <a:ext cx="1062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s-ES" b="0" i="1" baseline="-250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ES" dirty="0">
                    <a:solidFill>
                      <a:schemeClr val="accent6">
                        <a:lumMod val="75000"/>
                      </a:schemeClr>
                    </a:solidFill>
                  </a:rPr>
                  <a:t> = 22</a:t>
                </a:r>
                <a:endParaRPr lang="es-ES" baseline="-2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DFC62F-66CF-8E4E-BD04-70092A14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633" y="2630102"/>
                <a:ext cx="1062428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693B32-032E-8C4B-8924-4CBB7E450F95}"/>
                  </a:ext>
                </a:extLst>
              </p:cNvPr>
              <p:cNvSpPr txBox="1"/>
              <p:nvPr/>
            </p:nvSpPr>
            <p:spPr>
              <a:xfrm>
                <a:off x="6026227" y="2144071"/>
                <a:ext cx="119011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s-ES" baseline="-2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693B32-032E-8C4B-8924-4CBB7E450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227" y="2144071"/>
                <a:ext cx="1190119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02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F6C68D-E295-9245-AF44-DB98B0433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48" t="5751" r="7640"/>
          <a:stretch/>
        </p:blipFill>
        <p:spPr>
          <a:xfrm>
            <a:off x="2570205" y="2051222"/>
            <a:ext cx="4074650" cy="30881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2471345" y="4794765"/>
            <a:ext cx="4695574" cy="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/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3C2181-7256-FB47-BCDD-2DEEB0344797}"/>
                  </a:ext>
                </a:extLst>
              </p:cNvPr>
              <p:cNvSpPr/>
              <p:nvPr/>
            </p:nvSpPr>
            <p:spPr>
              <a:xfrm>
                <a:off x="3252819" y="4807121"/>
                <a:ext cx="4789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3C2181-7256-FB47-BCDD-2DEEB0344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19" y="4807121"/>
                <a:ext cx="4789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76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2D1D9-D496-724C-917E-310E9F307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4" t="4642" r="3905"/>
          <a:stretch/>
        </p:blipFill>
        <p:spPr>
          <a:xfrm>
            <a:off x="2570205" y="2063577"/>
            <a:ext cx="4074649" cy="308816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2471345" y="4794765"/>
            <a:ext cx="4695574" cy="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/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4BA096-16D1-9F47-B8CB-06D9288576E2}"/>
                  </a:ext>
                </a:extLst>
              </p:cNvPr>
              <p:cNvSpPr/>
              <p:nvPr/>
            </p:nvSpPr>
            <p:spPr>
              <a:xfrm>
                <a:off x="3759447" y="4819478"/>
                <a:ext cx="4789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4BA096-16D1-9F47-B8CB-06D928857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447" y="4819478"/>
                <a:ext cx="4789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07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22746C-F5CC-CA49-85E8-302893B99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43" t="5353" r="5536"/>
          <a:stretch/>
        </p:blipFill>
        <p:spPr>
          <a:xfrm>
            <a:off x="2557849" y="2051221"/>
            <a:ext cx="4087005" cy="31252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2471345" y="4794765"/>
            <a:ext cx="4695574" cy="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/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DC59BE-F9C0-8B49-ACF0-4FCEE9118BE6}"/>
                  </a:ext>
                </a:extLst>
              </p:cNvPr>
              <p:cNvSpPr/>
              <p:nvPr/>
            </p:nvSpPr>
            <p:spPr>
              <a:xfrm>
                <a:off x="4636775" y="4807464"/>
                <a:ext cx="4789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DC59BE-F9C0-8B49-ACF0-4FCEE911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75" y="4807464"/>
                <a:ext cx="4789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19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B5619-3CF5-0B44-8D47-90AA48390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4" t="5323" r="11626"/>
          <a:stretch/>
        </p:blipFill>
        <p:spPr>
          <a:xfrm>
            <a:off x="2570205" y="2038864"/>
            <a:ext cx="4074649" cy="31382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2471345" y="4794765"/>
            <a:ext cx="4695574" cy="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/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4F6078-A602-2844-A5C4-3F52203207A2}"/>
                  </a:ext>
                </a:extLst>
              </p:cNvPr>
              <p:cNvSpPr/>
              <p:nvPr/>
            </p:nvSpPr>
            <p:spPr>
              <a:xfrm>
                <a:off x="5773597" y="4814587"/>
                <a:ext cx="4789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4F6078-A602-2844-A5C4-3F5220320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597" y="4814587"/>
                <a:ext cx="4789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20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F6752-B129-3A40-A56A-BF5B4DB6B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8" t="7484" r="17052"/>
          <a:stretch/>
        </p:blipFill>
        <p:spPr>
          <a:xfrm>
            <a:off x="3025286" y="2125361"/>
            <a:ext cx="4185830" cy="305486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829895-0E20-B944-9D4D-38697779BD5C}"/>
              </a:ext>
            </a:extLst>
          </p:cNvPr>
          <p:cNvCxnSpPr>
            <a:cxnSpLocks/>
          </p:cNvCxnSpPr>
          <p:nvPr/>
        </p:nvCxnSpPr>
        <p:spPr>
          <a:xfrm flipV="1">
            <a:off x="2817333" y="2001795"/>
            <a:ext cx="0" cy="2940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>
            <a:off x="2471345" y="4794939"/>
            <a:ext cx="4992136" cy="18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C60E8-0CBF-2F44-91F8-AC36500CC1F4}"/>
                  </a:ext>
                </a:extLst>
              </p:cNvPr>
              <p:cNvSpPr txBox="1"/>
              <p:nvPr/>
            </p:nvSpPr>
            <p:spPr>
              <a:xfrm>
                <a:off x="1458092" y="2001795"/>
                <a:ext cx="1013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{"/>
                          <m:endChr m:val="}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C60E8-0CBF-2F44-91F8-AC36500C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092" y="2001795"/>
                <a:ext cx="1013253" cy="369332"/>
              </a:xfrm>
              <a:prstGeom prst="rect">
                <a:avLst/>
              </a:prstGeom>
              <a:blipFill>
                <a:blip r:embed="rId3"/>
                <a:stretch>
                  <a:fillRect r="-20988"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/>
              <p:nvPr/>
            </p:nvSpPr>
            <p:spPr>
              <a:xfrm>
                <a:off x="5402902" y="4836468"/>
                <a:ext cx="455509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ES" baseline="30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02" y="4836468"/>
                <a:ext cx="455509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0FB7B8-FFDE-704F-879D-3D3EBF39AE90}"/>
                  </a:ext>
                </a:extLst>
              </p:cNvPr>
              <p:cNvSpPr/>
              <p:nvPr/>
            </p:nvSpPr>
            <p:spPr>
              <a:xfrm>
                <a:off x="7211116" y="4830120"/>
                <a:ext cx="3481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0FB7B8-FFDE-704F-879D-3D3EBF39A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16" y="4830120"/>
                <a:ext cx="3481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71D3EF-3267-074A-B906-AE1059E1B11C}"/>
                  </a:ext>
                </a:extLst>
              </p:cNvPr>
              <p:cNvSpPr/>
              <p:nvPr/>
            </p:nvSpPr>
            <p:spPr>
              <a:xfrm>
                <a:off x="5443153" y="2420556"/>
                <a:ext cx="1501343" cy="362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=31.86</m:t>
                      </m:r>
                    </m:oMath>
                  </m:oMathPara>
                </a14:m>
                <a:endParaRPr lang="es-ES" baseline="300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71D3EF-3267-074A-B906-AE1059E1B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153" y="2420556"/>
                <a:ext cx="1501343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FBB86-8D7C-9B4F-8C3B-4BEFE5649424}"/>
                  </a:ext>
                </a:extLst>
              </p:cNvPr>
              <p:cNvSpPr txBox="1"/>
              <p:nvPr/>
            </p:nvSpPr>
            <p:spPr>
              <a:xfrm>
                <a:off x="5226910" y="2872351"/>
                <a:ext cx="2248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{"/>
                          <m:endChr m:val="}"/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FBB86-8D7C-9B4F-8C3B-4BEFE5649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10" y="2872351"/>
                <a:ext cx="224892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37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15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CE0953-42B9-6F41-9E29-A08EFD430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" t="8010" r="14836"/>
          <a:stretch/>
        </p:blipFill>
        <p:spPr>
          <a:xfrm>
            <a:off x="3880021" y="2075936"/>
            <a:ext cx="3898557" cy="30725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3719379" y="4807294"/>
            <a:ext cx="449785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86863E-4604-4B4F-88CA-F7640FD83E6C}"/>
              </a:ext>
            </a:extLst>
          </p:cNvPr>
          <p:cNvSpPr txBox="1"/>
          <p:nvPr/>
        </p:nvSpPr>
        <p:spPr>
          <a:xfrm>
            <a:off x="3793521" y="2323075"/>
            <a:ext cx="100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</a:t>
            </a:r>
            <a:r>
              <a:rPr lang="es-ES" baseline="-25000" dirty="0" err="1"/>
              <a:t>S</a:t>
            </a:r>
            <a:r>
              <a:rPr lang="es-ES" dirty="0"/>
              <a:t>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4C396-33DB-2F47-9492-DCEDB1661A13}"/>
              </a:ext>
            </a:extLst>
          </p:cNvPr>
          <p:cNvSpPr txBox="1"/>
          <p:nvPr/>
        </p:nvSpPr>
        <p:spPr>
          <a:xfrm>
            <a:off x="8081316" y="4770388"/>
            <a:ext cx="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DEB286-3A15-F74A-B420-66DCB2A96094}"/>
                  </a:ext>
                </a:extLst>
              </p:cNvPr>
              <p:cNvSpPr txBox="1"/>
              <p:nvPr/>
            </p:nvSpPr>
            <p:spPr>
              <a:xfrm>
                <a:off x="4741905" y="4969014"/>
                <a:ext cx="772297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b="0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baseline="-25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DEB286-3A15-F74A-B420-66DCB2A9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05" y="4969014"/>
                <a:ext cx="772297" cy="362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2F0658-3A82-7E4F-85AC-1B5064E57F70}"/>
                  </a:ext>
                </a:extLst>
              </p:cNvPr>
              <p:cNvSpPr txBox="1"/>
              <p:nvPr/>
            </p:nvSpPr>
            <p:spPr>
              <a:xfrm>
                <a:off x="5042585" y="4973130"/>
                <a:ext cx="772297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b="0" i="1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ES" baseline="-2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2F0658-3A82-7E4F-85AC-1B5064E57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585" y="4973130"/>
                <a:ext cx="77229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711DB0-83B7-7B49-A812-32C57161458E}"/>
                  </a:ext>
                </a:extLst>
              </p:cNvPr>
              <p:cNvSpPr txBox="1"/>
              <p:nvPr/>
            </p:nvSpPr>
            <p:spPr>
              <a:xfrm>
                <a:off x="5924030" y="2810640"/>
                <a:ext cx="1514734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i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17.86</m:t>
                      </m:r>
                    </m:oMath>
                  </m:oMathPara>
                </a14:m>
                <a:endParaRPr lang="es-ES" baseline="-2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711DB0-83B7-7B49-A812-32C571614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30" y="2810640"/>
                <a:ext cx="1514734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520775-50C6-8C4C-B051-A4D35B2B5300}"/>
                  </a:ext>
                </a:extLst>
              </p:cNvPr>
              <p:cNvSpPr txBox="1"/>
              <p:nvPr/>
            </p:nvSpPr>
            <p:spPr>
              <a:xfrm>
                <a:off x="6020824" y="2368212"/>
                <a:ext cx="128201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16.43</m:t>
                      </m:r>
                    </m:oMath>
                  </m:oMathPara>
                </a14:m>
                <a:endParaRPr lang="es-ES" baseline="-25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520775-50C6-8C4C-B051-A4D35B2B5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24" y="2368212"/>
                <a:ext cx="1282019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AC2B7-0146-0640-96A5-5209FE66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38350"/>
            <a:ext cx="11112500" cy="2781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68A129-E907-BA4E-AE96-1FE9DB5D1638}"/>
              </a:ext>
            </a:extLst>
          </p:cNvPr>
          <p:cNvSpPr/>
          <p:nvPr/>
        </p:nvSpPr>
        <p:spPr>
          <a:xfrm>
            <a:off x="539750" y="1841157"/>
            <a:ext cx="1251980" cy="297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861C9E-3ECA-D04B-8F4A-689B052BA6FB}"/>
              </a:ext>
            </a:extLst>
          </p:cNvPr>
          <p:cNvCxnSpPr/>
          <p:nvPr/>
        </p:nvCxnSpPr>
        <p:spPr>
          <a:xfrm>
            <a:off x="1322173" y="2594919"/>
            <a:ext cx="0" cy="1989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0058C4-8F54-FC42-A06C-EBD7E2D5E14B}"/>
              </a:ext>
            </a:extLst>
          </p:cNvPr>
          <p:cNvSpPr txBox="1"/>
          <p:nvPr/>
        </p:nvSpPr>
        <p:spPr>
          <a:xfrm>
            <a:off x="1408669" y="2669057"/>
            <a:ext cx="61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C7D26D-BB9E-3F40-81E2-B0C09C40885A}"/>
              </a:ext>
            </a:extLst>
          </p:cNvPr>
          <p:cNvSpPr/>
          <p:nvPr/>
        </p:nvSpPr>
        <p:spPr>
          <a:xfrm>
            <a:off x="9774195" y="2854411"/>
            <a:ext cx="1878055" cy="72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28BF14-80EE-6443-A0EF-6C350F3A7740}"/>
                  </a:ext>
                </a:extLst>
              </p:cNvPr>
              <p:cNvSpPr/>
              <p:nvPr/>
            </p:nvSpPr>
            <p:spPr>
              <a:xfrm>
                <a:off x="9774195" y="2853723"/>
                <a:ext cx="176066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28BF14-80EE-6443-A0EF-6C350F3A7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195" y="2853723"/>
                <a:ext cx="1760666" cy="523220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79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08364D-39E2-3A4D-9F45-20A2F0E4BD20}"/>
              </a:ext>
            </a:extLst>
          </p:cNvPr>
          <p:cNvGrpSpPr/>
          <p:nvPr/>
        </p:nvGrpSpPr>
        <p:grpSpPr>
          <a:xfrm>
            <a:off x="2471345" y="1804087"/>
            <a:ext cx="4945806" cy="3372366"/>
            <a:chOff x="2471345" y="1804087"/>
            <a:chExt cx="4945806" cy="33723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0A47A8-1D5C-CF4B-A6D1-920481C6A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6" t="4011" r="997" b="885"/>
            <a:stretch/>
          </p:blipFill>
          <p:spPr>
            <a:xfrm>
              <a:off x="2706131" y="2150076"/>
              <a:ext cx="4151869" cy="2628000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0829895-0E20-B944-9D4D-38697779BD5C}"/>
                </a:ext>
              </a:extLst>
            </p:cNvPr>
            <p:cNvCxnSpPr/>
            <p:nvPr/>
          </p:nvCxnSpPr>
          <p:spPr>
            <a:xfrm flipV="1">
              <a:off x="4769709" y="1804087"/>
              <a:ext cx="0" cy="3138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E723A4A-F966-F44A-BED9-6B21F0868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345" y="4794765"/>
              <a:ext cx="4695574" cy="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2F4C396-33DB-2F47-9492-DCEDB1661A13}"/>
                    </a:ext>
                  </a:extLst>
                </p:cNvPr>
                <p:cNvSpPr txBox="1"/>
                <p:nvPr/>
              </p:nvSpPr>
              <p:spPr>
                <a:xfrm>
                  <a:off x="6644854" y="4807121"/>
                  <a:ext cx="772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2F4C396-33DB-2F47-9492-DCEDB1661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854" y="4807121"/>
                  <a:ext cx="7722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B9C60E8-0CBF-2F44-91F8-AC36500CC1F4}"/>
                    </a:ext>
                  </a:extLst>
                </p:cNvPr>
                <p:cNvSpPr txBox="1"/>
                <p:nvPr/>
              </p:nvSpPr>
              <p:spPr>
                <a:xfrm>
                  <a:off x="4769709" y="2013292"/>
                  <a:ext cx="1013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s-ES" dirty="0"/>
                              <m:t> 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B9C60E8-0CBF-2F44-91F8-AC36500CC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9" y="2013292"/>
                  <a:ext cx="101325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00" t="-3333" b="-1666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23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094037-B9CF-1D4B-8351-0DBDF3A69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4" t="9158" r="5926" b="7652"/>
          <a:stretch/>
        </p:blipFill>
        <p:spPr>
          <a:xfrm>
            <a:off x="2656703" y="2125363"/>
            <a:ext cx="4213654" cy="269411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829895-0E20-B944-9D4D-38697779BD5C}"/>
              </a:ext>
            </a:extLst>
          </p:cNvPr>
          <p:cNvCxnSpPr/>
          <p:nvPr/>
        </p:nvCxnSpPr>
        <p:spPr>
          <a:xfrm flipV="1">
            <a:off x="4769709" y="1804087"/>
            <a:ext cx="0" cy="3138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2471345" y="4794765"/>
            <a:ext cx="4695574" cy="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/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C60E8-0CBF-2F44-91F8-AC36500CC1F4}"/>
                  </a:ext>
                </a:extLst>
              </p:cNvPr>
              <p:cNvSpPr txBox="1"/>
              <p:nvPr/>
            </p:nvSpPr>
            <p:spPr>
              <a:xfrm>
                <a:off x="4720281" y="1951507"/>
                <a:ext cx="1013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C60E8-0CBF-2F44-91F8-AC36500C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281" y="1951507"/>
                <a:ext cx="101325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ED307A6-57AB-C947-9E74-C92C07B7A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7" t="3930" r="1965"/>
          <a:stretch/>
        </p:blipFill>
        <p:spPr>
          <a:xfrm>
            <a:off x="2162432" y="2124500"/>
            <a:ext cx="4003590" cy="269765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829895-0E20-B944-9D4D-38697779BD5C}"/>
              </a:ext>
            </a:extLst>
          </p:cNvPr>
          <p:cNvCxnSpPr>
            <a:cxnSpLocks/>
          </p:cNvCxnSpPr>
          <p:nvPr/>
        </p:nvCxnSpPr>
        <p:spPr>
          <a:xfrm flipV="1">
            <a:off x="4213650" y="2001795"/>
            <a:ext cx="0" cy="2940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>
            <a:off x="2162423" y="4794939"/>
            <a:ext cx="40571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/>
              <p:nvPr/>
            </p:nvSpPr>
            <p:spPr>
              <a:xfrm>
                <a:off x="6014652" y="4807121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652" y="4807121"/>
                <a:ext cx="772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C60E8-0CBF-2F44-91F8-AC36500CC1F4}"/>
                  </a:ext>
                </a:extLst>
              </p:cNvPr>
              <p:cNvSpPr txBox="1"/>
              <p:nvPr/>
            </p:nvSpPr>
            <p:spPr>
              <a:xfrm>
                <a:off x="3373389" y="2112144"/>
                <a:ext cx="1013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9C60E8-0CBF-2F44-91F8-AC36500C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89" y="2112144"/>
                <a:ext cx="1013253" cy="369332"/>
              </a:xfrm>
              <a:prstGeom prst="rect">
                <a:avLst/>
              </a:prstGeom>
              <a:blipFill>
                <a:blip r:embed="rId4"/>
                <a:stretch>
                  <a:fillRect l="-5000" t="-3333" b="-2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/>
              <p:nvPr/>
            </p:nvSpPr>
            <p:spPr>
              <a:xfrm>
                <a:off x="5180478" y="4813647"/>
                <a:ext cx="3481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478" y="4813647"/>
                <a:ext cx="3481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9516-8A38-7F4D-83A4-C7D14C42A8A4}"/>
              </a:ext>
            </a:extLst>
          </p:cNvPr>
          <p:cNvCxnSpPr>
            <a:cxnSpLocks/>
          </p:cNvCxnSpPr>
          <p:nvPr/>
        </p:nvCxnSpPr>
        <p:spPr>
          <a:xfrm flipH="1">
            <a:off x="2879124" y="5362832"/>
            <a:ext cx="24383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694B0A-1C4E-AC42-9513-255885497C47}"/>
                  </a:ext>
                </a:extLst>
              </p:cNvPr>
              <p:cNvSpPr txBox="1"/>
              <p:nvPr/>
            </p:nvSpPr>
            <p:spPr>
              <a:xfrm>
                <a:off x="3972695" y="5425987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̂"/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694B0A-1C4E-AC42-9513-25588549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95" y="5425987"/>
                <a:ext cx="772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99A2AF-69A2-6143-874F-25756330A0DC}"/>
                  </a:ext>
                </a:extLst>
              </p:cNvPr>
              <p:cNvSpPr txBox="1"/>
              <p:nvPr/>
            </p:nvSpPr>
            <p:spPr>
              <a:xfrm>
                <a:off x="5434908" y="5425987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acc>
                        <m:accPr>
                          <m:chr m:val="̂"/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99A2AF-69A2-6143-874F-25756330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08" y="5425987"/>
                <a:ext cx="7722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80B1B3-B072-A544-BE1F-0F29130D8B5A}"/>
              </a:ext>
            </a:extLst>
          </p:cNvPr>
          <p:cNvCxnSpPr>
            <a:cxnSpLocks/>
          </p:cNvCxnSpPr>
          <p:nvPr/>
        </p:nvCxnSpPr>
        <p:spPr>
          <a:xfrm>
            <a:off x="5387724" y="5362832"/>
            <a:ext cx="9760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B7071D-FAD9-CB41-A832-67D47957289C}"/>
              </a:ext>
            </a:extLst>
          </p:cNvPr>
          <p:cNvCxnSpPr>
            <a:cxnSpLocks/>
          </p:cNvCxnSpPr>
          <p:nvPr/>
        </p:nvCxnSpPr>
        <p:spPr>
          <a:xfrm flipV="1">
            <a:off x="5354528" y="5158265"/>
            <a:ext cx="1" cy="42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0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D020C-48B2-684C-8CFF-E5FAA6150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6" t="8301" r="14029"/>
          <a:stretch/>
        </p:blipFill>
        <p:spPr>
          <a:xfrm>
            <a:off x="2669058" y="2100649"/>
            <a:ext cx="3830583" cy="30162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2471345" y="4794765"/>
            <a:ext cx="4695574" cy="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/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/>
              <p:nvPr/>
            </p:nvSpPr>
            <p:spPr>
              <a:xfrm>
                <a:off x="3672938" y="4834407"/>
                <a:ext cx="3481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38" y="4834407"/>
                <a:ext cx="3481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8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C819C-8889-3E43-BF88-62A00D340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0" t="4220" r="9055"/>
          <a:stretch/>
        </p:blipFill>
        <p:spPr>
          <a:xfrm>
            <a:off x="2953265" y="2113005"/>
            <a:ext cx="3991232" cy="298020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2471345" y="4794765"/>
            <a:ext cx="4695574" cy="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/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/>
              <p:nvPr/>
            </p:nvSpPr>
            <p:spPr>
              <a:xfrm>
                <a:off x="4213657" y="4822048"/>
                <a:ext cx="5240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57" y="4822048"/>
                <a:ext cx="524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92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6020DF-F48C-D34D-94BD-936579147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3" t="5006" r="7812"/>
          <a:stretch/>
        </p:blipFill>
        <p:spPr>
          <a:xfrm>
            <a:off x="2767913" y="2075935"/>
            <a:ext cx="3991233" cy="31005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2471345" y="4794765"/>
            <a:ext cx="4695574" cy="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/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/>
              <p:nvPr/>
            </p:nvSpPr>
            <p:spPr>
              <a:xfrm>
                <a:off x="4945698" y="4822048"/>
                <a:ext cx="491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698" y="4822048"/>
                <a:ext cx="4912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83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3065F4-64AC-294A-9817-A1414BC68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7" t="5763" r="12502"/>
          <a:stretch/>
        </p:blipFill>
        <p:spPr>
          <a:xfrm>
            <a:off x="2792627" y="2100649"/>
            <a:ext cx="3941805" cy="307580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723A4A-F966-F44A-BED9-6B21F0868B40}"/>
              </a:ext>
            </a:extLst>
          </p:cNvPr>
          <p:cNvCxnSpPr>
            <a:cxnSpLocks/>
          </p:cNvCxnSpPr>
          <p:nvPr/>
        </p:nvCxnSpPr>
        <p:spPr>
          <a:xfrm flipV="1">
            <a:off x="2471345" y="4794765"/>
            <a:ext cx="4695574" cy="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/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F4C396-33DB-2F47-9492-DCEDB166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54" y="4807121"/>
                <a:ext cx="772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/>
              <p:nvPr/>
            </p:nvSpPr>
            <p:spPr>
              <a:xfrm>
                <a:off x="5588246" y="4859119"/>
                <a:ext cx="4789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CE1BBC-26AD-6940-8A21-4E7C632A8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246" y="4859119"/>
                <a:ext cx="4789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23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8802</TotalTime>
  <Words>118</Words>
  <Application>Microsoft Macintosh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cp:lastPrinted>2018-10-21T15:21:28Z</cp:lastPrinted>
  <dcterms:created xsi:type="dcterms:W3CDTF">2018-10-06T08:01:52Z</dcterms:created>
  <dcterms:modified xsi:type="dcterms:W3CDTF">2018-10-24T18:34:05Z</dcterms:modified>
</cp:coreProperties>
</file>