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53E08-5941-164E-8A5F-6F0FAC08A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4B9B8-F1C2-5A40-8967-EA63D1062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58A7D-5FE8-264E-95A0-EB03ABE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0FE65-249E-7D4B-81C8-AB088819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CC9B8-75F8-D44E-99C2-21134EA8A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48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B131-32E0-8C47-B1B3-6008BD83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50D27-9E38-AB4B-A04F-9D3A92326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A7B85-C430-234E-A016-8B296F31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02C8-3F4A-694F-B21E-9C6D7499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705E6-5C15-2241-93A8-B368D057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29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F03A6-BCC7-454E-B602-71239046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5C0B3-33D7-2540-B931-8E4A2C4F9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FEAD-40B7-D84A-8F2F-4A1038C9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4176C-C6EA-E34F-A92B-415CFA86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895D5-64D8-C84C-B713-F44B7516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83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641E-338E-314C-9FA3-C7F9DF4E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D167-9CC5-C14A-ACB7-C7213F297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7291-BF32-F74C-9186-156FA297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70FB-2310-3644-893E-619AE2A2B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568E-0212-664D-AA7B-837F9AD6A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774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D039-016F-0146-8944-82631179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EAD13-793B-9E45-99BC-D13037D3B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A13D9-28C0-6045-80AD-9CC346C4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A06D-B4FF-B34F-81B6-CA2EC0793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E7273-74F0-894D-BE4B-2C4A1C0C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864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2E2D-2F74-194B-8B53-BEBA64E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2A18A-CDBB-204C-9101-8517872F3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A2AB4F-C4AD-3644-8242-70712121B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AC251-429A-9447-988E-D0D26CE88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BDCE4-E336-E341-934D-D012D5C9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6F4F0-E044-B040-9E16-EA17111B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886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D74-A43E-EA48-803F-59F417BB3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70313-1413-B944-AA9D-827A7EA7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BA3FFB-A279-914D-8466-B87FD0D32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57909-7CBB-7141-9EFC-15BF89768A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F4E72-98D2-CA47-9753-72118E6C3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AB840-201A-C347-A331-B67B941D0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2BE03B-9DFF-4445-9579-425BB6807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4198C-15AA-3140-9A59-F32910B41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793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0DA8-CAAB-1E43-8E70-16E6107F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CC162-D712-2F43-82F2-536A2453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F512D-CA90-CC46-8BDB-4FF80029F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9CEBF-326A-F542-B5C6-5BD86C48C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40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1BBA84-E6F9-724F-B9D5-AF46078E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83934-D3F5-214D-9BBD-EE5F746E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9E1D3-0952-9843-909A-780C2DC8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771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F8F5-6984-2F4D-8B60-25B3E7B4E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E34F0-32AD-F04F-8F5E-F2F498E61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4DE89-B2E9-7240-85ED-861184713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DEBA5-2215-5242-91C3-F5C965249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56BEC-6E56-5B46-BBA2-F2EADD07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05D0B-19E0-614D-BF01-7C6034FB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3113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7B7C-EB06-CC43-B362-FBFC2F88D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3FE88-9F46-5149-A5DB-02CEB74263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25628-1632-AE4A-BB93-FEABD276D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E8B26-E1E4-C849-9961-F7A9BA91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283C42-281D-2843-88FB-70FEFAB0B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92C20-59F4-F245-917F-73EBB6DA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53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51063-49D4-5D47-BA60-17919005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BD0E3-5402-C244-B4F2-9E78ECCEC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2C77-9260-1446-8C8C-946832CDEF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25AC9-D8F7-D641-81F5-51C9FE6169B0}" type="datetimeFigureOut">
              <a:rPr lang="es-ES" smtClean="0"/>
              <a:t>16/9/18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50D2D-C6BF-374A-9DDF-04EBC9B170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A342B-8AD1-9342-BDCF-EDB68CF03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E60EF-6121-6045-8D86-164C93EB4730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60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E32058-6A7F-7F4E-A5B3-9EBF62FAEFA1}"/>
              </a:ext>
            </a:extLst>
          </p:cNvPr>
          <p:cNvCxnSpPr>
            <a:cxnSpLocks/>
          </p:cNvCxnSpPr>
          <p:nvPr/>
        </p:nvCxnSpPr>
        <p:spPr>
          <a:xfrm>
            <a:off x="3380198" y="4078840"/>
            <a:ext cx="31812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114930-C843-9D45-B83D-2D4A78130834}"/>
              </a:ext>
            </a:extLst>
          </p:cNvPr>
          <p:cNvCxnSpPr>
            <a:cxnSpLocks/>
          </p:cNvCxnSpPr>
          <p:nvPr/>
        </p:nvCxnSpPr>
        <p:spPr>
          <a:xfrm flipV="1">
            <a:off x="3532598" y="2421924"/>
            <a:ext cx="1711" cy="1809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D8882-C091-7C4B-B63F-015613F32063}"/>
              </a:ext>
            </a:extLst>
          </p:cNvPr>
          <p:cNvCxnSpPr/>
          <p:nvPr/>
        </p:nvCxnSpPr>
        <p:spPr>
          <a:xfrm>
            <a:off x="3534310" y="2989780"/>
            <a:ext cx="231168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B8DA-1CDC-C447-A013-CE585EC526F2}"/>
              </a:ext>
            </a:extLst>
          </p:cNvPr>
          <p:cNvCxnSpPr>
            <a:cxnSpLocks/>
          </p:cNvCxnSpPr>
          <p:nvPr/>
        </p:nvCxnSpPr>
        <p:spPr>
          <a:xfrm flipV="1">
            <a:off x="5845996" y="2989780"/>
            <a:ext cx="0" cy="10890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5A4158-F0AD-FE43-A3D3-23D9076AC927}"/>
              </a:ext>
            </a:extLst>
          </p:cNvPr>
          <p:cNvSpPr txBox="1"/>
          <p:nvPr/>
        </p:nvSpPr>
        <p:spPr>
          <a:xfrm>
            <a:off x="3547015" y="2135481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</a:t>
            </a:r>
            <a:r>
              <a:rPr lang="es-ES" baseline="-25000" dirty="0" err="1"/>
              <a:t>X</a:t>
            </a:r>
            <a:r>
              <a:rPr lang="es-ES" dirty="0"/>
              <a:t>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07FC5-E816-5D4F-A6BD-215BCAEF945D}"/>
              </a:ext>
            </a:extLst>
          </p:cNvPr>
          <p:cNvSpPr txBox="1"/>
          <p:nvPr/>
        </p:nvSpPr>
        <p:spPr>
          <a:xfrm>
            <a:off x="5688458" y="4078840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96DE6C-2886-6241-A8E3-C6FBF002060F}"/>
              </a:ext>
            </a:extLst>
          </p:cNvPr>
          <p:cNvSpPr txBox="1"/>
          <p:nvPr/>
        </p:nvSpPr>
        <p:spPr>
          <a:xfrm>
            <a:off x="3176428" y="2805114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CCF71-F558-0A4E-8ADB-6A2C73B77F32}"/>
              </a:ext>
            </a:extLst>
          </p:cNvPr>
          <p:cNvSpPr txBox="1"/>
          <p:nvPr/>
        </p:nvSpPr>
        <p:spPr>
          <a:xfrm>
            <a:off x="6421349" y="4078840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37258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060077-91C6-8144-AB5D-C51C9A32DE8C}"/>
              </a:ext>
            </a:extLst>
          </p:cNvPr>
          <p:cNvCxnSpPr>
            <a:cxnSpLocks/>
          </p:cNvCxnSpPr>
          <p:nvPr/>
        </p:nvCxnSpPr>
        <p:spPr>
          <a:xfrm>
            <a:off x="3380198" y="4078840"/>
            <a:ext cx="1945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937676-683B-6E49-8379-D9738D788C68}"/>
              </a:ext>
            </a:extLst>
          </p:cNvPr>
          <p:cNvCxnSpPr>
            <a:cxnSpLocks/>
          </p:cNvCxnSpPr>
          <p:nvPr/>
        </p:nvCxnSpPr>
        <p:spPr>
          <a:xfrm flipV="1">
            <a:off x="3532598" y="2421924"/>
            <a:ext cx="1711" cy="1809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CD623F-FA9D-CF4A-B7EF-86332455014B}"/>
              </a:ext>
            </a:extLst>
          </p:cNvPr>
          <p:cNvCxnSpPr>
            <a:cxnSpLocks/>
          </p:cNvCxnSpPr>
          <p:nvPr/>
        </p:nvCxnSpPr>
        <p:spPr>
          <a:xfrm>
            <a:off x="3534310" y="2989780"/>
            <a:ext cx="124775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1D4C2B-32BF-2149-8B59-252124DB33E0}"/>
              </a:ext>
            </a:extLst>
          </p:cNvPr>
          <p:cNvSpPr txBox="1"/>
          <p:nvPr/>
        </p:nvSpPr>
        <p:spPr>
          <a:xfrm>
            <a:off x="3596443" y="2296121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= x</a:t>
            </a:r>
            <a:r>
              <a:rPr lang="es-ES" baseline="30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AA08C-F5C8-914F-AF85-14BD8AB86C16}"/>
              </a:ext>
            </a:extLst>
          </p:cNvPr>
          <p:cNvSpPr txBox="1"/>
          <p:nvPr/>
        </p:nvSpPr>
        <p:spPr>
          <a:xfrm>
            <a:off x="4596714" y="4078840"/>
            <a:ext cx="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33CBF-FCEA-7A4F-B235-1B8EB19562A4}"/>
              </a:ext>
            </a:extLst>
          </p:cNvPr>
          <p:cNvSpPr txBox="1"/>
          <p:nvPr/>
        </p:nvSpPr>
        <p:spPr>
          <a:xfrm>
            <a:off x="3176428" y="2805114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3C2CB-512F-0745-80B6-2D57F82D4898}"/>
              </a:ext>
            </a:extLst>
          </p:cNvPr>
          <p:cNvSpPr txBox="1"/>
          <p:nvPr/>
        </p:nvSpPr>
        <p:spPr>
          <a:xfrm>
            <a:off x="5118332" y="4095313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275218-95EE-B041-961E-EC6FFC5FA7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819136" y="2989780"/>
            <a:ext cx="0" cy="10890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69B14F-74F1-E348-8398-B815315B2ACC}"/>
              </a:ext>
            </a:extLst>
          </p:cNvPr>
          <p:cNvCxnSpPr>
            <a:cxnSpLocks/>
          </p:cNvCxnSpPr>
          <p:nvPr/>
        </p:nvCxnSpPr>
        <p:spPr>
          <a:xfrm>
            <a:off x="3538426" y="3846521"/>
            <a:ext cx="761728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80FB72-6676-AB49-A61E-401D0346D3B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314564" y="3846521"/>
            <a:ext cx="0" cy="248792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623EC0-222A-7C45-AA7E-59A6A3281D52}"/>
              </a:ext>
            </a:extLst>
          </p:cNvPr>
          <p:cNvSpPr txBox="1"/>
          <p:nvPr/>
        </p:nvSpPr>
        <p:spPr>
          <a:xfrm>
            <a:off x="4032416" y="4095313"/>
            <a:ext cx="5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8B2F09-0209-8244-BF02-D39C5FC4EE5E}"/>
              </a:ext>
            </a:extLst>
          </p:cNvPr>
          <p:cNvSpPr txBox="1"/>
          <p:nvPr/>
        </p:nvSpPr>
        <p:spPr>
          <a:xfrm>
            <a:off x="2908003" y="3637141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0.25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90ECACD-D1D5-DA49-956C-0760C5345352}"/>
              </a:ext>
            </a:extLst>
          </p:cNvPr>
          <p:cNvSpPr/>
          <p:nvPr/>
        </p:nvSpPr>
        <p:spPr>
          <a:xfrm rot="10800000" flipH="1">
            <a:off x="2310714" y="1952368"/>
            <a:ext cx="2508422" cy="2126472"/>
          </a:xfrm>
          <a:prstGeom prst="arc">
            <a:avLst>
              <a:gd name="adj1" fmla="val 16200000"/>
              <a:gd name="adj2" fmla="val 11907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3131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060077-91C6-8144-AB5D-C51C9A32DE8C}"/>
              </a:ext>
            </a:extLst>
          </p:cNvPr>
          <p:cNvCxnSpPr>
            <a:cxnSpLocks/>
          </p:cNvCxnSpPr>
          <p:nvPr/>
        </p:nvCxnSpPr>
        <p:spPr>
          <a:xfrm flipV="1">
            <a:off x="1927654" y="4070047"/>
            <a:ext cx="4349578" cy="87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937676-683B-6E49-8379-D9738D788C68}"/>
              </a:ext>
            </a:extLst>
          </p:cNvPr>
          <p:cNvCxnSpPr>
            <a:cxnSpLocks/>
          </p:cNvCxnSpPr>
          <p:nvPr/>
        </p:nvCxnSpPr>
        <p:spPr>
          <a:xfrm flipV="1">
            <a:off x="3532598" y="2421924"/>
            <a:ext cx="1711" cy="1809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CD623F-FA9D-CF4A-B7EF-86332455014B}"/>
              </a:ext>
            </a:extLst>
          </p:cNvPr>
          <p:cNvCxnSpPr>
            <a:cxnSpLocks/>
          </p:cNvCxnSpPr>
          <p:nvPr/>
        </p:nvCxnSpPr>
        <p:spPr>
          <a:xfrm>
            <a:off x="3534310" y="2989780"/>
            <a:ext cx="1247755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1D4C2B-32BF-2149-8B59-252124DB33E0}"/>
              </a:ext>
            </a:extLst>
          </p:cNvPr>
          <p:cNvSpPr txBox="1"/>
          <p:nvPr/>
        </p:nvSpPr>
        <p:spPr>
          <a:xfrm>
            <a:off x="3596443" y="2296121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</a:t>
            </a:r>
            <a:r>
              <a:rPr lang="es-ES" baseline="-25000" dirty="0"/>
              <a:t>Y</a:t>
            </a:r>
            <a:r>
              <a:rPr lang="es-ES" dirty="0"/>
              <a:t>(y)</a:t>
            </a:r>
            <a:endParaRPr lang="es-ES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AA08C-F5C8-914F-AF85-14BD8AB86C16}"/>
              </a:ext>
            </a:extLst>
          </p:cNvPr>
          <p:cNvSpPr txBox="1"/>
          <p:nvPr/>
        </p:nvSpPr>
        <p:spPr>
          <a:xfrm>
            <a:off x="4596714" y="4078840"/>
            <a:ext cx="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33CBF-FCEA-7A4F-B235-1B8EB19562A4}"/>
              </a:ext>
            </a:extLst>
          </p:cNvPr>
          <p:cNvSpPr txBox="1"/>
          <p:nvPr/>
        </p:nvSpPr>
        <p:spPr>
          <a:xfrm>
            <a:off x="3176428" y="2805114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3C2CB-512F-0745-80B6-2D57F82D4898}"/>
              </a:ext>
            </a:extLst>
          </p:cNvPr>
          <p:cNvSpPr txBox="1"/>
          <p:nvPr/>
        </p:nvSpPr>
        <p:spPr>
          <a:xfrm flipH="1">
            <a:off x="5849509" y="4078840"/>
            <a:ext cx="56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275218-95EE-B041-961E-EC6FFC5FA718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819136" y="2989780"/>
            <a:ext cx="0" cy="108906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rc 21">
            <a:extLst>
              <a:ext uri="{FF2B5EF4-FFF2-40B4-BE49-F238E27FC236}">
                <a16:creationId xmlns:a16="http://schemas.microsoft.com/office/drawing/2014/main" id="{C90ECACD-D1D5-DA49-956C-0760C5345352}"/>
              </a:ext>
            </a:extLst>
          </p:cNvPr>
          <p:cNvSpPr/>
          <p:nvPr/>
        </p:nvSpPr>
        <p:spPr>
          <a:xfrm flipH="1">
            <a:off x="3564924" y="2989779"/>
            <a:ext cx="2508422" cy="2126472"/>
          </a:xfrm>
          <a:prstGeom prst="arc">
            <a:avLst>
              <a:gd name="adj1" fmla="val 16200000"/>
              <a:gd name="adj2" fmla="val 11907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98BA66-410D-2345-9734-854ABF9C25A0}"/>
              </a:ext>
            </a:extLst>
          </p:cNvPr>
          <p:cNvCxnSpPr>
            <a:cxnSpLocks/>
          </p:cNvCxnSpPr>
          <p:nvPr/>
        </p:nvCxnSpPr>
        <p:spPr>
          <a:xfrm>
            <a:off x="1927654" y="4070047"/>
            <a:ext cx="160494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927B8C-5A97-7345-A189-2809A90D2B94}"/>
              </a:ext>
            </a:extLst>
          </p:cNvPr>
          <p:cNvCxnSpPr>
            <a:cxnSpLocks/>
          </p:cNvCxnSpPr>
          <p:nvPr/>
        </p:nvCxnSpPr>
        <p:spPr>
          <a:xfrm>
            <a:off x="4819135" y="2989779"/>
            <a:ext cx="112446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521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8060077-91C6-8144-AB5D-C51C9A32DE8C}"/>
              </a:ext>
            </a:extLst>
          </p:cNvPr>
          <p:cNvCxnSpPr>
            <a:cxnSpLocks/>
          </p:cNvCxnSpPr>
          <p:nvPr/>
        </p:nvCxnSpPr>
        <p:spPr>
          <a:xfrm>
            <a:off x="3380198" y="4078840"/>
            <a:ext cx="194556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937676-683B-6E49-8379-D9738D788C68}"/>
              </a:ext>
            </a:extLst>
          </p:cNvPr>
          <p:cNvCxnSpPr>
            <a:cxnSpLocks/>
          </p:cNvCxnSpPr>
          <p:nvPr/>
        </p:nvCxnSpPr>
        <p:spPr>
          <a:xfrm flipV="1">
            <a:off x="3532598" y="2421924"/>
            <a:ext cx="1711" cy="1809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CD623F-FA9D-CF4A-B7EF-86332455014B}"/>
              </a:ext>
            </a:extLst>
          </p:cNvPr>
          <p:cNvCxnSpPr>
            <a:cxnSpLocks/>
          </p:cNvCxnSpPr>
          <p:nvPr/>
        </p:nvCxnSpPr>
        <p:spPr>
          <a:xfrm>
            <a:off x="3534310" y="3706475"/>
            <a:ext cx="1136542" cy="303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1D4C2B-32BF-2149-8B59-252124DB33E0}"/>
              </a:ext>
            </a:extLst>
          </p:cNvPr>
          <p:cNvSpPr txBox="1"/>
          <p:nvPr/>
        </p:nvSpPr>
        <p:spPr>
          <a:xfrm>
            <a:off x="3596443" y="2296121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(y) </a:t>
            </a:r>
            <a:endParaRPr lang="es-ES" baseline="30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6AA08C-F5C8-914F-AF85-14BD8AB86C16}"/>
              </a:ext>
            </a:extLst>
          </p:cNvPr>
          <p:cNvSpPr txBox="1"/>
          <p:nvPr/>
        </p:nvSpPr>
        <p:spPr>
          <a:xfrm>
            <a:off x="4596714" y="4078840"/>
            <a:ext cx="444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3C2CB-512F-0745-80B6-2D57F82D4898}"/>
              </a:ext>
            </a:extLst>
          </p:cNvPr>
          <p:cNvSpPr txBox="1"/>
          <p:nvPr/>
        </p:nvSpPr>
        <p:spPr>
          <a:xfrm>
            <a:off x="5118332" y="4095313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275218-95EE-B041-961E-EC6FFC5FA718}"/>
              </a:ext>
            </a:extLst>
          </p:cNvPr>
          <p:cNvCxnSpPr>
            <a:cxnSpLocks/>
          </p:cNvCxnSpPr>
          <p:nvPr/>
        </p:nvCxnSpPr>
        <p:spPr>
          <a:xfrm flipV="1">
            <a:off x="4670852" y="3709509"/>
            <a:ext cx="0" cy="3693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623EC0-222A-7C45-AA7E-59A6A3281D52}"/>
              </a:ext>
            </a:extLst>
          </p:cNvPr>
          <p:cNvSpPr txBox="1"/>
          <p:nvPr/>
        </p:nvSpPr>
        <p:spPr>
          <a:xfrm>
            <a:off x="4032416" y="4095313"/>
            <a:ext cx="564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8B2F09-0209-8244-BF02-D39C5FC4EE5E}"/>
              </a:ext>
            </a:extLst>
          </p:cNvPr>
          <p:cNvSpPr txBox="1"/>
          <p:nvPr/>
        </p:nvSpPr>
        <p:spPr>
          <a:xfrm>
            <a:off x="3031573" y="3513571"/>
            <a:ext cx="62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0.5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C90ECACD-D1D5-DA49-956C-0760C5345352}"/>
              </a:ext>
            </a:extLst>
          </p:cNvPr>
          <p:cNvSpPr/>
          <p:nvPr/>
        </p:nvSpPr>
        <p:spPr>
          <a:xfrm rot="16200000" flipH="1">
            <a:off x="3342500" y="1392062"/>
            <a:ext cx="2508422" cy="2126472"/>
          </a:xfrm>
          <a:prstGeom prst="arc">
            <a:avLst>
              <a:gd name="adj1" fmla="val 16200000"/>
              <a:gd name="adj2" fmla="val 11907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0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E32058-6A7F-7F4E-A5B3-9EBF62FAEFA1}"/>
              </a:ext>
            </a:extLst>
          </p:cNvPr>
          <p:cNvCxnSpPr>
            <a:cxnSpLocks/>
          </p:cNvCxnSpPr>
          <p:nvPr/>
        </p:nvCxnSpPr>
        <p:spPr>
          <a:xfrm>
            <a:off x="1835599" y="3745206"/>
            <a:ext cx="1955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114930-C843-9D45-B83D-2D4A78130834}"/>
              </a:ext>
            </a:extLst>
          </p:cNvPr>
          <p:cNvCxnSpPr>
            <a:cxnSpLocks/>
          </p:cNvCxnSpPr>
          <p:nvPr/>
        </p:nvCxnSpPr>
        <p:spPr>
          <a:xfrm flipV="1">
            <a:off x="1987999" y="2421924"/>
            <a:ext cx="1711" cy="1809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D8882-C091-7C4B-B63F-015613F32063}"/>
              </a:ext>
            </a:extLst>
          </p:cNvPr>
          <p:cNvCxnSpPr>
            <a:cxnSpLocks/>
          </p:cNvCxnSpPr>
          <p:nvPr/>
        </p:nvCxnSpPr>
        <p:spPr>
          <a:xfrm>
            <a:off x="1989711" y="2989780"/>
            <a:ext cx="13478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B8DA-1CDC-C447-A013-CE585EC526F2}"/>
              </a:ext>
            </a:extLst>
          </p:cNvPr>
          <p:cNvCxnSpPr>
            <a:cxnSpLocks/>
          </p:cNvCxnSpPr>
          <p:nvPr/>
        </p:nvCxnSpPr>
        <p:spPr>
          <a:xfrm flipV="1">
            <a:off x="3337567" y="2989780"/>
            <a:ext cx="0" cy="755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5A4158-F0AD-FE43-A3D3-23D9076AC927}"/>
              </a:ext>
            </a:extLst>
          </p:cNvPr>
          <p:cNvSpPr txBox="1"/>
          <p:nvPr/>
        </p:nvSpPr>
        <p:spPr>
          <a:xfrm>
            <a:off x="2002416" y="2135481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</a:t>
            </a:r>
            <a:r>
              <a:rPr lang="es-ES" baseline="-25000" dirty="0" err="1"/>
              <a:t>X</a:t>
            </a:r>
            <a:r>
              <a:rPr lang="es-ES" dirty="0"/>
              <a:t>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07FC5-E816-5D4F-A6BD-215BCAEF945D}"/>
              </a:ext>
            </a:extLst>
          </p:cNvPr>
          <p:cNvSpPr txBox="1"/>
          <p:nvPr/>
        </p:nvSpPr>
        <p:spPr>
          <a:xfrm>
            <a:off x="3215598" y="3803557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96DE6C-2886-6241-A8E3-C6FBF002060F}"/>
              </a:ext>
            </a:extLst>
          </p:cNvPr>
          <p:cNvSpPr txBox="1"/>
          <p:nvPr/>
        </p:nvSpPr>
        <p:spPr>
          <a:xfrm>
            <a:off x="1631829" y="2805114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CCF71-F558-0A4E-8ADB-6A2C73B77F32}"/>
              </a:ext>
            </a:extLst>
          </p:cNvPr>
          <p:cNvSpPr txBox="1"/>
          <p:nvPr/>
        </p:nvSpPr>
        <p:spPr>
          <a:xfrm>
            <a:off x="3790951" y="3803557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A22C4-A007-E943-B45B-CE8B5A1765BD}"/>
              </a:ext>
            </a:extLst>
          </p:cNvPr>
          <p:cNvCxnSpPr>
            <a:cxnSpLocks/>
          </p:cNvCxnSpPr>
          <p:nvPr/>
        </p:nvCxnSpPr>
        <p:spPr>
          <a:xfrm>
            <a:off x="6498216" y="3745206"/>
            <a:ext cx="29670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BC1375-3B7D-2A43-9993-D7C7310AAE83}"/>
              </a:ext>
            </a:extLst>
          </p:cNvPr>
          <p:cNvCxnSpPr>
            <a:cxnSpLocks/>
          </p:cNvCxnSpPr>
          <p:nvPr/>
        </p:nvCxnSpPr>
        <p:spPr>
          <a:xfrm flipV="1">
            <a:off x="6650616" y="2421924"/>
            <a:ext cx="1711" cy="1809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28AF76-9AAA-3F48-AC3A-D9A94E78E0AD}"/>
              </a:ext>
            </a:extLst>
          </p:cNvPr>
          <p:cNvCxnSpPr>
            <a:cxnSpLocks/>
          </p:cNvCxnSpPr>
          <p:nvPr/>
        </p:nvCxnSpPr>
        <p:spPr>
          <a:xfrm>
            <a:off x="7740690" y="2989780"/>
            <a:ext cx="1322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4317F6A-C50A-524B-83E0-30E361A0A5C6}"/>
              </a:ext>
            </a:extLst>
          </p:cNvPr>
          <p:cNvCxnSpPr>
            <a:cxnSpLocks/>
          </p:cNvCxnSpPr>
          <p:nvPr/>
        </p:nvCxnSpPr>
        <p:spPr>
          <a:xfrm flipV="1">
            <a:off x="7740690" y="2989780"/>
            <a:ext cx="0" cy="755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CA05C6-51E2-E74C-9333-171C3C43B9C7}"/>
              </a:ext>
            </a:extLst>
          </p:cNvPr>
          <p:cNvSpPr txBox="1"/>
          <p:nvPr/>
        </p:nvSpPr>
        <p:spPr>
          <a:xfrm>
            <a:off x="6665033" y="2135481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(y)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B8D84D-BB15-594B-AF75-281BA3B53166}"/>
              </a:ext>
            </a:extLst>
          </p:cNvPr>
          <p:cNvSpPr txBox="1"/>
          <p:nvPr/>
        </p:nvSpPr>
        <p:spPr>
          <a:xfrm>
            <a:off x="7569295" y="3803557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48575-92BE-DF4D-8AC7-3ECAA30E9DD7}"/>
              </a:ext>
            </a:extLst>
          </p:cNvPr>
          <p:cNvSpPr txBox="1"/>
          <p:nvPr/>
        </p:nvSpPr>
        <p:spPr>
          <a:xfrm>
            <a:off x="6294446" y="2805114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25999-89CE-6F42-B4FD-8FECB8EA85A0}"/>
              </a:ext>
            </a:extLst>
          </p:cNvPr>
          <p:cNvSpPr txBox="1"/>
          <p:nvPr/>
        </p:nvSpPr>
        <p:spPr>
          <a:xfrm>
            <a:off x="9435836" y="3745206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EA49E9-BE9B-AC4D-B15E-781F6952D62F}"/>
              </a:ext>
            </a:extLst>
          </p:cNvPr>
          <p:cNvCxnSpPr>
            <a:cxnSpLocks/>
          </p:cNvCxnSpPr>
          <p:nvPr/>
        </p:nvCxnSpPr>
        <p:spPr>
          <a:xfrm flipV="1">
            <a:off x="9054627" y="2989780"/>
            <a:ext cx="0" cy="755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149368-D4E4-8746-B21E-495D750A76EA}"/>
              </a:ext>
            </a:extLst>
          </p:cNvPr>
          <p:cNvSpPr txBox="1"/>
          <p:nvPr/>
        </p:nvSpPr>
        <p:spPr>
          <a:xfrm>
            <a:off x="8895357" y="3803557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AC9D77-9E60-7248-A658-95A2E3DD874C}"/>
              </a:ext>
            </a:extLst>
          </p:cNvPr>
          <p:cNvCxnSpPr>
            <a:cxnSpLocks/>
          </p:cNvCxnSpPr>
          <p:nvPr/>
        </p:nvCxnSpPr>
        <p:spPr>
          <a:xfrm>
            <a:off x="6650616" y="2989780"/>
            <a:ext cx="1090074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FC10D4-6210-1341-80E7-95217CD67E2F}"/>
              </a:ext>
            </a:extLst>
          </p:cNvPr>
          <p:cNvSpPr txBox="1"/>
          <p:nvPr/>
        </p:nvSpPr>
        <p:spPr>
          <a:xfrm>
            <a:off x="4561698" y="2464265"/>
            <a:ext cx="95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= X +1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C226C5-9A40-6443-AE50-2DDA21AC8A05}"/>
              </a:ext>
            </a:extLst>
          </p:cNvPr>
          <p:cNvCxnSpPr/>
          <p:nvPr/>
        </p:nvCxnSpPr>
        <p:spPr>
          <a:xfrm>
            <a:off x="4337222" y="3174446"/>
            <a:ext cx="1383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60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E32058-6A7F-7F4E-A5B3-9EBF62FAEFA1}"/>
              </a:ext>
            </a:extLst>
          </p:cNvPr>
          <p:cNvCxnSpPr>
            <a:cxnSpLocks/>
          </p:cNvCxnSpPr>
          <p:nvPr/>
        </p:nvCxnSpPr>
        <p:spPr>
          <a:xfrm>
            <a:off x="1835599" y="3745206"/>
            <a:ext cx="19553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114930-C843-9D45-B83D-2D4A78130834}"/>
              </a:ext>
            </a:extLst>
          </p:cNvPr>
          <p:cNvCxnSpPr>
            <a:cxnSpLocks/>
          </p:cNvCxnSpPr>
          <p:nvPr/>
        </p:nvCxnSpPr>
        <p:spPr>
          <a:xfrm flipV="1">
            <a:off x="1987999" y="2421924"/>
            <a:ext cx="1711" cy="1809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F8D8882-C091-7C4B-B63F-015613F32063}"/>
              </a:ext>
            </a:extLst>
          </p:cNvPr>
          <p:cNvCxnSpPr>
            <a:cxnSpLocks/>
          </p:cNvCxnSpPr>
          <p:nvPr/>
        </p:nvCxnSpPr>
        <p:spPr>
          <a:xfrm>
            <a:off x="1989711" y="2989780"/>
            <a:ext cx="134785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B8DA-1CDC-C447-A013-CE585EC526F2}"/>
              </a:ext>
            </a:extLst>
          </p:cNvPr>
          <p:cNvCxnSpPr>
            <a:cxnSpLocks/>
          </p:cNvCxnSpPr>
          <p:nvPr/>
        </p:nvCxnSpPr>
        <p:spPr>
          <a:xfrm flipV="1">
            <a:off x="3337567" y="2989780"/>
            <a:ext cx="0" cy="7554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5A4158-F0AD-FE43-A3D3-23D9076AC927}"/>
              </a:ext>
            </a:extLst>
          </p:cNvPr>
          <p:cNvSpPr txBox="1"/>
          <p:nvPr/>
        </p:nvSpPr>
        <p:spPr>
          <a:xfrm>
            <a:off x="2002416" y="2135481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</a:t>
            </a:r>
            <a:r>
              <a:rPr lang="es-ES" baseline="-25000" dirty="0" err="1"/>
              <a:t>X</a:t>
            </a:r>
            <a:r>
              <a:rPr lang="es-ES" dirty="0"/>
              <a:t>(x)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707FC5-E816-5D4F-A6BD-215BCAEF945D}"/>
              </a:ext>
            </a:extLst>
          </p:cNvPr>
          <p:cNvSpPr txBox="1"/>
          <p:nvPr/>
        </p:nvSpPr>
        <p:spPr>
          <a:xfrm>
            <a:off x="3215598" y="3803557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96DE6C-2886-6241-A8E3-C6FBF002060F}"/>
              </a:ext>
            </a:extLst>
          </p:cNvPr>
          <p:cNvSpPr txBox="1"/>
          <p:nvPr/>
        </p:nvSpPr>
        <p:spPr>
          <a:xfrm>
            <a:off x="1631829" y="2805114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CCF71-F558-0A4E-8ADB-6A2C73B77F32}"/>
              </a:ext>
            </a:extLst>
          </p:cNvPr>
          <p:cNvSpPr txBox="1"/>
          <p:nvPr/>
        </p:nvSpPr>
        <p:spPr>
          <a:xfrm>
            <a:off x="3790951" y="3803557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A22C4-A007-E943-B45B-CE8B5A1765BD}"/>
              </a:ext>
            </a:extLst>
          </p:cNvPr>
          <p:cNvCxnSpPr>
            <a:cxnSpLocks/>
          </p:cNvCxnSpPr>
          <p:nvPr/>
        </p:nvCxnSpPr>
        <p:spPr>
          <a:xfrm>
            <a:off x="6498216" y="3745206"/>
            <a:ext cx="29670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1BC1375-3B7D-2A43-9993-D7C7310AAE83}"/>
              </a:ext>
            </a:extLst>
          </p:cNvPr>
          <p:cNvCxnSpPr>
            <a:cxnSpLocks/>
          </p:cNvCxnSpPr>
          <p:nvPr/>
        </p:nvCxnSpPr>
        <p:spPr>
          <a:xfrm flipV="1">
            <a:off x="6650616" y="2421924"/>
            <a:ext cx="1711" cy="18093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28AF76-9AAA-3F48-AC3A-D9A94E78E0AD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6684444" y="3323414"/>
            <a:ext cx="2378422" cy="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4CA05C6-51E2-E74C-9333-171C3C43B9C7}"/>
              </a:ext>
            </a:extLst>
          </p:cNvPr>
          <p:cNvSpPr txBox="1"/>
          <p:nvPr/>
        </p:nvSpPr>
        <p:spPr>
          <a:xfrm>
            <a:off x="6665033" y="2135481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</a:t>
            </a:r>
            <a:r>
              <a:rPr lang="es-ES" baseline="-25000" dirty="0" err="1"/>
              <a:t>Y</a:t>
            </a:r>
            <a:r>
              <a:rPr lang="es-ES" dirty="0"/>
              <a:t>(y)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B48575-92BE-DF4D-8AC7-3ECAA30E9DD7}"/>
              </a:ext>
            </a:extLst>
          </p:cNvPr>
          <p:cNvSpPr txBox="1"/>
          <p:nvPr/>
        </p:nvSpPr>
        <p:spPr>
          <a:xfrm>
            <a:off x="6109091" y="3138748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F25999-89CE-6F42-B4FD-8FECB8EA85A0}"/>
              </a:ext>
            </a:extLst>
          </p:cNvPr>
          <p:cNvSpPr txBox="1"/>
          <p:nvPr/>
        </p:nvSpPr>
        <p:spPr>
          <a:xfrm>
            <a:off x="9435836" y="3745206"/>
            <a:ext cx="731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EA49E9-BE9B-AC4D-B15E-781F6952D62F}"/>
              </a:ext>
            </a:extLst>
          </p:cNvPr>
          <p:cNvCxnSpPr>
            <a:cxnSpLocks/>
          </p:cNvCxnSpPr>
          <p:nvPr/>
        </p:nvCxnSpPr>
        <p:spPr>
          <a:xfrm flipV="1">
            <a:off x="9054627" y="3323414"/>
            <a:ext cx="0" cy="4217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149368-D4E4-8746-B21E-495D750A76EA}"/>
              </a:ext>
            </a:extLst>
          </p:cNvPr>
          <p:cNvSpPr txBox="1"/>
          <p:nvPr/>
        </p:nvSpPr>
        <p:spPr>
          <a:xfrm>
            <a:off x="8895357" y="3803557"/>
            <a:ext cx="57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FC10D4-6210-1341-80E7-95217CD67E2F}"/>
              </a:ext>
            </a:extLst>
          </p:cNvPr>
          <p:cNvSpPr txBox="1"/>
          <p:nvPr/>
        </p:nvSpPr>
        <p:spPr>
          <a:xfrm>
            <a:off x="4561698" y="2464265"/>
            <a:ext cx="95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Y = 2X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C226C5-9A40-6443-AE50-2DDA21AC8A05}"/>
              </a:ext>
            </a:extLst>
          </p:cNvPr>
          <p:cNvCxnSpPr/>
          <p:nvPr/>
        </p:nvCxnSpPr>
        <p:spPr>
          <a:xfrm>
            <a:off x="4337222" y="3174446"/>
            <a:ext cx="1383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01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67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2018-09-16T10:45:44Z</dcterms:created>
  <dcterms:modified xsi:type="dcterms:W3CDTF">2018-09-16T11:05:56Z</dcterms:modified>
</cp:coreProperties>
</file>