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996C-2E76-4229-9702-20FB8AD354B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4EE4-5345-40B7-A4DB-8680A41F357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996C-2E76-4229-9702-20FB8AD354B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4EE4-5345-40B7-A4DB-8680A41F35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996C-2E76-4229-9702-20FB8AD354B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4EE4-5345-40B7-A4DB-8680A41F35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996C-2E76-4229-9702-20FB8AD354B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4EE4-5345-40B7-A4DB-8680A41F35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996C-2E76-4229-9702-20FB8AD354B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4EE4-5345-40B7-A4DB-8680A41F357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996C-2E76-4229-9702-20FB8AD354B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4EE4-5345-40B7-A4DB-8680A41F35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996C-2E76-4229-9702-20FB8AD354B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4EE4-5345-40B7-A4DB-8680A41F357B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996C-2E76-4229-9702-20FB8AD354B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4EE4-5345-40B7-A4DB-8680A41F35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996C-2E76-4229-9702-20FB8AD354B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4EE4-5345-40B7-A4DB-8680A41F35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996C-2E76-4229-9702-20FB8AD354B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4EE4-5345-40B7-A4DB-8680A41F357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996C-2E76-4229-9702-20FB8AD354B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4EE4-5345-40B7-A4DB-8680A41F35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833996C-2E76-4229-9702-20FB8AD354B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18E4EE4-5345-40B7-A4DB-8680A41F357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0751"/>
            <a:ext cx="7560840" cy="3264233"/>
          </a:xfrm>
        </p:spPr>
        <p:txBody>
          <a:bodyPr/>
          <a:lstStyle/>
          <a:p>
            <a:pPr algn="ctr"/>
            <a:r>
              <a:rPr lang="ru-RU" sz="5000" dirty="0"/>
              <a:t>История развития алгоритмов</a:t>
            </a:r>
            <a:br>
              <a:rPr lang="ru-RU" sz="5000" dirty="0"/>
            </a:br>
            <a:endParaRPr lang="ru-RU" sz="5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5661248"/>
            <a:ext cx="6400800" cy="1752600"/>
          </a:xfrm>
        </p:spPr>
        <p:txBody>
          <a:bodyPr/>
          <a:lstStyle/>
          <a:p>
            <a:r>
              <a:rPr lang="ru-RU" dirty="0" smtClean="0"/>
              <a:t>КОСТЮНИН Д. 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50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260648"/>
            <a:ext cx="3312368" cy="585192"/>
          </a:xfrm>
        </p:spPr>
        <p:txBody>
          <a:bodyPr>
            <a:normAutofit fontScale="90000"/>
          </a:bodyPr>
          <a:lstStyle/>
          <a:p>
            <a:r>
              <a:rPr lang="ru-RU" sz="3000" b="1" dirty="0"/>
              <a:t>История алгоритмов</a:t>
            </a:r>
            <a:br>
              <a:rPr lang="ru-RU" sz="3000" b="1" dirty="0"/>
            </a:b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407496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Современное формальное определение вычислительного алгоритма было дано в 30—50-е годы XX века в работах Тьюринга, Поста, </a:t>
            </a:r>
            <a:r>
              <a:rPr lang="ru-RU" dirty="0" err="1" smtClean="0"/>
              <a:t>Чёрча</a:t>
            </a:r>
            <a:r>
              <a:rPr lang="ru-RU" dirty="0"/>
              <a:t> (тезис </a:t>
            </a:r>
            <a:r>
              <a:rPr lang="ru-RU" dirty="0" err="1"/>
              <a:t>Чёрча</a:t>
            </a:r>
            <a:r>
              <a:rPr lang="ru-RU" dirty="0"/>
              <a:t> — Тьюринга), Н. Винера, А. А. Маркова.</a:t>
            </a:r>
          </a:p>
          <a:p>
            <a:r>
              <a:rPr lang="ru-RU" dirty="0"/>
              <a:t>Само слово «алгоритм» происходит от имени персидского (хорезмского </a:t>
            </a:r>
            <a:r>
              <a:rPr lang="ru-RU" dirty="0" smtClean="0"/>
              <a:t>и</a:t>
            </a:r>
            <a:r>
              <a:rPr lang="ru-RU" dirty="0"/>
              <a:t> </a:t>
            </a:r>
            <a:r>
              <a:rPr lang="ru-RU" dirty="0" err="1"/>
              <a:t>мавераннахрского</a:t>
            </a:r>
            <a:r>
              <a:rPr lang="ru-RU" dirty="0"/>
              <a:t>) </a:t>
            </a:r>
            <a:r>
              <a:rPr lang="ru-RU" dirty="0"/>
              <a:t>учёного аль-Хорезми. Около 825 года он написал сочинение </a:t>
            </a:r>
            <a:r>
              <a:rPr lang="ru-RU" dirty="0" err="1"/>
              <a:t>Китаб</a:t>
            </a:r>
            <a:r>
              <a:rPr lang="ru-RU" dirty="0"/>
              <a:t> аль-</a:t>
            </a:r>
            <a:r>
              <a:rPr lang="ru-RU" dirty="0" err="1"/>
              <a:t>джебр</a:t>
            </a:r>
            <a:r>
              <a:rPr lang="ru-RU" dirty="0"/>
              <a:t> </a:t>
            </a:r>
            <a:r>
              <a:rPr lang="ru-RU" dirty="0" err="1"/>
              <a:t>валь-мукабала</a:t>
            </a:r>
            <a:r>
              <a:rPr lang="ru-RU" dirty="0"/>
              <a:t> («Книга о сложении и вычитании»), из оригинального названия которого происходит слово «алгебра» (аль-</a:t>
            </a:r>
            <a:r>
              <a:rPr lang="ru-RU" dirty="0" err="1"/>
              <a:t>джебр</a:t>
            </a:r>
            <a:r>
              <a:rPr lang="ru-RU" dirty="0"/>
              <a:t> — восполнение). В этой книге впервые дал описание придуманной в Индии позиционной десятичной системы счисления. Персидский оригинал книги не сохранился. Аль-Хорезми сформулировал правила вычислений в новой системе и, вероятно, впервые использовал цифру 0 для обозначения пропущенной позиции в записи числа (её индийское название арабы перевели как </a:t>
            </a:r>
            <a:r>
              <a:rPr lang="ru-RU" dirty="0" err="1"/>
              <a:t>as-sifr</a:t>
            </a:r>
            <a:r>
              <a:rPr lang="ru-RU" dirty="0"/>
              <a:t> или просто </a:t>
            </a:r>
            <a:r>
              <a:rPr lang="ru-RU" dirty="0" err="1"/>
              <a:t>sifr</a:t>
            </a:r>
            <a:r>
              <a:rPr lang="ru-RU" dirty="0"/>
              <a:t>, отсюда такие слова, как «цифра» и «шифр»). Приблизительно в это же время индийские цифры начали применять и другие арабские учёные.</a:t>
            </a:r>
          </a:p>
          <a:p>
            <a:r>
              <a:rPr lang="ru-RU" dirty="0"/>
              <a:t>В первой половине XII века книга аль-Хорезми в латинском переводе проникла в Европу. Переводчик, имя которого до нас не дошло, дал ей название </a:t>
            </a:r>
            <a:r>
              <a:rPr lang="ru-RU" dirty="0" err="1"/>
              <a:t>Algoritmi</a:t>
            </a:r>
            <a:r>
              <a:rPr lang="ru-RU" dirty="0"/>
              <a:t> </a:t>
            </a:r>
            <a:r>
              <a:rPr lang="ru-RU" dirty="0" err="1"/>
              <a:t>de</a:t>
            </a:r>
            <a:r>
              <a:rPr lang="ru-RU" dirty="0"/>
              <a:t> </a:t>
            </a:r>
            <a:r>
              <a:rPr lang="ru-RU" dirty="0" err="1"/>
              <a:t>numero</a:t>
            </a:r>
            <a:r>
              <a:rPr lang="ru-RU" dirty="0"/>
              <a:t> </a:t>
            </a:r>
            <a:r>
              <a:rPr lang="ru-RU" dirty="0" err="1"/>
              <a:t>Indorum</a:t>
            </a:r>
            <a:r>
              <a:rPr lang="ru-RU" dirty="0"/>
              <a:t> («</a:t>
            </a:r>
            <a:r>
              <a:rPr lang="ru-RU" dirty="0" err="1"/>
              <a:t>Алгоритми</a:t>
            </a:r>
            <a:r>
              <a:rPr lang="ru-RU" dirty="0"/>
              <a:t> о счёте индийском») — таким образом, латинизированное имя среднеазиатского учёного было вынесено в заглавие книги. Сегодня считается, что слово «алгоритм» попало в европейские языки именно благодаря этому переводу. В течение нескольких следующих столетий появилось множество других трудов, посвящённых всё тому же вопросу — обучению искусству счёта с помощью цифр, и все они имели в названии слово </a:t>
            </a:r>
            <a:r>
              <a:rPr lang="ru-RU" dirty="0" err="1"/>
              <a:t>algoritmi</a:t>
            </a:r>
            <a:r>
              <a:rPr lang="ru-RU" dirty="0"/>
              <a:t> или </a:t>
            </a:r>
            <a:r>
              <a:rPr lang="ru-RU" dirty="0" err="1"/>
              <a:t>algorismi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7984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</TotalTime>
  <Words>20</Words>
  <Application>Microsoft Office PowerPoint</Application>
  <PresentationFormat>Экран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NewsPrint</vt:lpstr>
      <vt:lpstr>История развития алгоритмов </vt:lpstr>
      <vt:lpstr>История алгоритмов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развития алгоритмов </dc:title>
  <dc:creator>1</dc:creator>
  <cp:lastModifiedBy>1</cp:lastModifiedBy>
  <cp:revision>2</cp:revision>
  <dcterms:created xsi:type="dcterms:W3CDTF">2023-09-24T05:08:29Z</dcterms:created>
  <dcterms:modified xsi:type="dcterms:W3CDTF">2023-09-24T05:13:50Z</dcterms:modified>
</cp:coreProperties>
</file>