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7D4EF87-AC92-44D9-99F5-F6543508024B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9BF5D28-389E-4C66-982D-F5B8D36D442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556793"/>
            <a:ext cx="7315200" cy="309634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Переменные, как оптимизатор работы в </a:t>
            </a:r>
            <a:r>
              <a:rPr lang="ru-RU" b="1" dirty="0" err="1"/>
              <a:t>python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5589240"/>
            <a:ext cx="7315200" cy="721922"/>
          </a:xfrm>
        </p:spPr>
        <p:txBody>
          <a:bodyPr/>
          <a:lstStyle/>
          <a:p>
            <a:r>
              <a:rPr lang="ru-RU" dirty="0" smtClean="0"/>
              <a:t>КОСТЮНИН Д.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14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315200" cy="157406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Переменные, как оптимизатор работы в </a:t>
            </a:r>
            <a:r>
              <a:rPr lang="ru-RU" b="1" dirty="0" err="1"/>
              <a:t>python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556792"/>
            <a:ext cx="7315200" cy="4608512"/>
          </a:xfrm>
        </p:spPr>
        <p:txBody>
          <a:bodyPr>
            <a:noAutofit/>
          </a:bodyPr>
          <a:lstStyle/>
          <a:p>
            <a:r>
              <a:rPr lang="ru-RU" sz="1200" dirty="0"/>
              <a:t>Оптимизатор работы с переменными в </a:t>
            </a:r>
            <a:r>
              <a:rPr lang="ru-RU" sz="1200" dirty="0" err="1"/>
              <a:t>Python</a:t>
            </a:r>
            <a:r>
              <a:rPr lang="ru-RU" sz="1200" dirty="0"/>
              <a:t> может быть достигнут следующими способами: </a:t>
            </a:r>
          </a:p>
          <a:p>
            <a:r>
              <a:rPr lang="ru-RU" sz="1200" dirty="0"/>
              <a:t>1. Используйте правильные типы данных: В </a:t>
            </a:r>
            <a:r>
              <a:rPr lang="ru-RU" sz="1200" dirty="0" err="1"/>
              <a:t>Python</a:t>
            </a:r>
            <a:r>
              <a:rPr lang="ru-RU" sz="1200" dirty="0"/>
              <a:t> есть различные типы данных, такие как числа, строки, списки, словари и т.д. Использование правильного типа данных для хранения значений может помочь оптимизировать работу программы. Например, если вам нужно хранить список целых чисел, лучше использовать тип данных "список" вместо типа данных "строка". </a:t>
            </a:r>
          </a:p>
          <a:p>
            <a:r>
              <a:rPr lang="ru-RU" sz="1200" dirty="0"/>
              <a:t>2. Избегайте избыточного использования переменных: Использование лишних переменных может привести к увеличению потребления памяти и замедлению работы программы. Поэтому стоит избегать создания переменных, которые не используются или используются только один раз. </a:t>
            </a:r>
          </a:p>
          <a:p>
            <a:r>
              <a:rPr lang="ru-RU" sz="1200" dirty="0"/>
              <a:t>3. Оптимизируйте использование памяти: Если вы работаете с большими объемами данных, может быть полезно оптимизировать использование памяти. Например, вы можете использовать генераторы или итераторы вместо создания полного списка. </a:t>
            </a:r>
          </a:p>
          <a:p>
            <a:r>
              <a:rPr lang="ru-RU" sz="1200" dirty="0"/>
              <a:t>4. Объединяйте операции: Если у вас есть несколько операций, которые можно объединить в одну, это может помочь оптимизировать работу программы. Например, вместо использования нескольких отдельных операций сложения, вы можете использовать операцию сложения сразу для всех значений. </a:t>
            </a:r>
          </a:p>
          <a:p>
            <a:r>
              <a:rPr lang="ru-RU" sz="1200" dirty="0"/>
              <a:t>5. Избегайте ненужных операций: Иногда можно избежать ненужных операций или вычислений, что может помочь ускорить работу программы. Например, если вы знаете, что результат определенной операции всегда будет одинаковым, вы можете сохранить его в переменную и использовать повторно, вместо повторного выполнения операции. </a:t>
            </a:r>
          </a:p>
          <a:p>
            <a:r>
              <a:rPr lang="ru-RU" sz="1200" dirty="0"/>
              <a:t>6. Используйте генераторы и списковые выражения: Генераторы и списковые выражения позволяют создавать списки или последовательности значений с помощью компактного и эффективного синтаксиса. Они могут быть полезны для оптимизации работы с данными.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88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</TotalTime>
  <Words>292</Words>
  <Application>Microsoft Office PowerPoint</Application>
  <PresentationFormat>Экран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Перспектива</vt:lpstr>
      <vt:lpstr>Переменные, как оптимизатор работы в python </vt:lpstr>
      <vt:lpstr>Переменные, как оптимизатор работы в python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Переменные, как оптимизатор работы в python </dc:title>
  <dc:creator>1</dc:creator>
  <cp:lastModifiedBy>1</cp:lastModifiedBy>
  <cp:revision>1</cp:revision>
  <dcterms:created xsi:type="dcterms:W3CDTF">2023-09-24T05:15:02Z</dcterms:created>
  <dcterms:modified xsi:type="dcterms:W3CDTF">2023-09-24T05:18:18Z</dcterms:modified>
</cp:coreProperties>
</file>