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0AD2-3586-4FD4-B5DC-57BE713AE60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2E36662-406E-49DC-8CE6-4B582576FB7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0AD2-3586-4FD4-B5DC-57BE713AE60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6662-406E-49DC-8CE6-4B582576F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0AD2-3586-4FD4-B5DC-57BE713AE60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6662-406E-49DC-8CE6-4B582576F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0AD2-3586-4FD4-B5DC-57BE713AE60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6662-406E-49DC-8CE6-4B582576FB7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0AD2-3586-4FD4-B5DC-57BE713AE60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2E36662-406E-49DC-8CE6-4B582576FB7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0AD2-3586-4FD4-B5DC-57BE713AE60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6662-406E-49DC-8CE6-4B582576FB7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0AD2-3586-4FD4-B5DC-57BE713AE60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6662-406E-49DC-8CE6-4B582576FB7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0AD2-3586-4FD4-B5DC-57BE713AE60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6662-406E-49DC-8CE6-4B582576F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0AD2-3586-4FD4-B5DC-57BE713AE60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6662-406E-49DC-8CE6-4B582576FB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0AD2-3586-4FD4-B5DC-57BE713AE60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6662-406E-49DC-8CE6-4B582576FB7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0AD2-3586-4FD4-B5DC-57BE713AE60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2E36662-406E-49DC-8CE6-4B582576FB7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FC0AD2-3586-4FD4-B5DC-57BE713AE60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2E36662-406E-49DC-8CE6-4B582576FB7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КОСТЮНИН Д. А.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Структура программы </a:t>
            </a:r>
            <a:r>
              <a:rPr lang="en-US" b="1" dirty="0"/>
              <a:t>python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89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772400" cy="72494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Структура программы </a:t>
            </a:r>
            <a:r>
              <a:rPr lang="en-US" b="1" dirty="0"/>
              <a:t>python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Итак, рассмотрим, из чего состоят программы на языке </a:t>
            </a:r>
            <a:r>
              <a:rPr lang="ru-RU" dirty="0" err="1"/>
              <a:t>Python</a:t>
            </a:r>
            <a:r>
              <a:rPr lang="ru-RU" dirty="0"/>
              <a:t>. Любая программа на языке </a:t>
            </a:r>
            <a:r>
              <a:rPr lang="ru-RU" dirty="0" err="1"/>
              <a:t>Python</a:t>
            </a:r>
            <a:r>
              <a:rPr lang="ru-RU" dirty="0"/>
              <a:t> состоит из модулей. Модуль на языке </a:t>
            </a:r>
            <a:r>
              <a:rPr lang="ru-RU" dirty="0" err="1"/>
              <a:t>Python</a:t>
            </a:r>
            <a:r>
              <a:rPr lang="ru-RU" dirty="0"/>
              <a:t> представляет собой ряд связанных между собой операций. Модули сохраняются в отдельных файлах с расширением *.</a:t>
            </a:r>
            <a:r>
              <a:rPr lang="ru-RU" dirty="0" err="1"/>
              <a:t>py</a:t>
            </a:r>
            <a:r>
              <a:rPr lang="ru-RU" dirty="0"/>
              <a:t>. Сохранённые модули можно использовать в создаваемых программах. Сначала мы будем разрабатывать довольно простые программы, которые практически всегда будут состоять всего из одного модуля.</a:t>
            </a:r>
          </a:p>
          <a:p>
            <a:r>
              <a:rPr lang="ru-RU" dirty="0"/>
              <a:t>Модули, в свою очередь, состоят из более простых структурных единиц. В модулях содержится код на языке </a:t>
            </a:r>
            <a:r>
              <a:rPr lang="ru-RU" dirty="0" err="1"/>
              <a:t>Python</a:t>
            </a:r>
            <a:r>
              <a:rPr lang="ru-RU" dirty="0"/>
              <a:t>, состоящий из инструкций.  Инструкции представляют собой указания компьютеру. Они определяют, какие операции выполнит компьютер с данными. Инструкции в языке </a:t>
            </a:r>
            <a:r>
              <a:rPr lang="ru-RU" dirty="0" err="1"/>
              <a:t>Python</a:t>
            </a:r>
            <a:r>
              <a:rPr lang="ru-RU" dirty="0"/>
              <a:t> делятся на простые и составные. Простые инструкции описываются одной строкой кода, составные же – содержат вложенные инструкции.</a:t>
            </a:r>
          </a:p>
          <a:p>
            <a:r>
              <a:rPr lang="ru-RU" dirty="0"/>
              <a:t>Инструкции могут содержать выражения. И если инструкции определяют, какие действия будут выполнены над информацией, то выражения в составе инструкций определяют, над какими именно данными будут выполнены действия, описанные в инструкции.</a:t>
            </a:r>
          </a:p>
          <a:p>
            <a:r>
              <a:rPr lang="ru-RU" dirty="0"/>
              <a:t>Вместе с языком </a:t>
            </a:r>
            <a:r>
              <a:rPr lang="ru-RU" dirty="0" err="1"/>
              <a:t>Python</a:t>
            </a:r>
            <a:r>
              <a:rPr lang="ru-RU" dirty="0"/>
              <a:t> поставляется множество стандартных модулей, которые предоставляют программисту большое количество инструментов и возможностей для написания самых разных программ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593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</TotalTime>
  <Words>30</Words>
  <Application>Microsoft Office PowerPoint</Application>
  <PresentationFormat>Экран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Справедливость</vt:lpstr>
      <vt:lpstr>Структура программы python </vt:lpstr>
      <vt:lpstr>Структура программы python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программы python </dc:title>
  <dc:creator>1</dc:creator>
  <cp:lastModifiedBy>1</cp:lastModifiedBy>
  <cp:revision>1</cp:revision>
  <dcterms:created xsi:type="dcterms:W3CDTF">2023-09-24T05:19:05Z</dcterms:created>
  <dcterms:modified xsi:type="dcterms:W3CDTF">2023-09-24T05:21:03Z</dcterms:modified>
</cp:coreProperties>
</file>