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6A7C2-41F7-DDAA-DD90-413139D81927}" v="574" dt="2023-12-09T10:19:39.243"/>
    <p1510:client id="{3F9A40E9-E7F3-41C6-8EC0-267EFEE1EF3D}" v="28" dt="2023-12-06T10:16:51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илиян Тодоров Дюлгеров" userId="S::stdyulgerov22@codingburgas.bg::6a85e906-40e3-42fe-a94a-fffed354d52e" providerId="AD" clId="Web-{02F6A7C2-41F7-DDAA-DD90-413139D81927}"/>
    <pc:docChg chg="addSld delSld modSld">
      <pc:chgData name="Стилиян Тодоров Дюлгеров" userId="S::stdyulgerov22@codingburgas.bg::6a85e906-40e3-42fe-a94a-fffed354d52e" providerId="AD" clId="Web-{02F6A7C2-41F7-DDAA-DD90-413139D81927}" dt="2023-12-09T10:19:39.243" v="537"/>
      <pc:docMkLst>
        <pc:docMk/>
      </pc:docMkLst>
      <pc:sldChg chg="addSp delSp modSp modTransition">
        <pc:chgData name="Стилиян Тодоров Дюлгеров" userId="S::stdyulgerov22@codingburgas.bg::6a85e906-40e3-42fe-a94a-fffed354d52e" providerId="AD" clId="Web-{02F6A7C2-41F7-DDAA-DD90-413139D81927}" dt="2023-12-09T09:44:32.142" v="173"/>
        <pc:sldMkLst>
          <pc:docMk/>
          <pc:sldMk cId="109857222" sldId="256"/>
        </pc:sldMkLst>
        <pc:spChg chg="mod">
          <ac:chgData name="Стилиян Тодоров Дюлгеров" userId="S::stdyulgerov22@codingburgas.bg::6a85e906-40e3-42fe-a94a-fffed354d52e" providerId="AD" clId="Web-{02F6A7C2-41F7-DDAA-DD90-413139D81927}" dt="2023-12-09T09:24:07.439" v="9" actId="1076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09:22:04.436" v="2"/>
          <ac:picMkLst>
            <pc:docMk/>
            <pc:sldMk cId="109857222" sldId="256"/>
            <ac:picMk id="3" creationId="{AD60CEA1-A686-6F97-5D66-8AD70115E8D9}"/>
          </ac:picMkLst>
        </pc:pic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09:23:29.766" v="4"/>
          <ac:picMkLst>
            <pc:docMk/>
            <pc:sldMk cId="109857222" sldId="256"/>
            <ac:picMk id="4" creationId="{01026AA6-58D7-C420-72BB-BE86A7920BBF}"/>
          </ac:picMkLst>
        </pc:picChg>
        <pc:picChg chg="add mod">
          <ac:chgData name="Стилиян Тодоров Дюлгеров" userId="S::stdyulgerov22@codingburgas.bg::6a85e906-40e3-42fe-a94a-fffed354d52e" providerId="AD" clId="Web-{02F6A7C2-41F7-DDAA-DD90-413139D81927}" dt="2023-12-09T09:24:56.034" v="16" actId="14100"/>
          <ac:picMkLst>
            <pc:docMk/>
            <pc:sldMk cId="109857222" sldId="256"/>
            <ac:picMk id="5" creationId="{50E24909-3892-D95D-F09E-EBDA27BB9F3F}"/>
          </ac:picMkLst>
        </pc:picChg>
      </pc:sldChg>
      <pc:sldChg chg="addSp delSp modSp modTransition addAnim delAnim modAnim">
        <pc:chgData name="Стилиян Тодоров Дюлгеров" userId="S::stdyulgerov22@codingburgas.bg::6a85e906-40e3-42fe-a94a-fffed354d52e" providerId="AD" clId="Web-{02F6A7C2-41F7-DDAA-DD90-413139D81927}" dt="2023-12-09T09:56:56.208" v="298" actId="20577"/>
        <pc:sldMkLst>
          <pc:docMk/>
          <pc:sldMk cId="792226492" sldId="257"/>
        </pc:sldMkLst>
        <pc:spChg chg="add del">
          <ac:chgData name="Стилиян Тодоров Дюлгеров" userId="S::stdyulgerov22@codingburgas.bg::6a85e906-40e3-42fe-a94a-fffed354d52e" providerId="AD" clId="Web-{02F6A7C2-41F7-DDAA-DD90-413139D81927}" dt="2023-12-09T09:26:32.990" v="23"/>
          <ac:spMkLst>
            <pc:docMk/>
            <pc:sldMk cId="792226492" sldId="257"/>
            <ac:spMk id="2" creationId="{39C6B9B4-4CBB-C113-5E40-3FDDDF71EC08}"/>
          </ac:spMkLst>
        </pc:spChg>
        <pc:spChg chg="add del mod replId">
          <ac:chgData name="Стилиян Тодоров Дюлгеров" userId="S::stdyulgerov22@codingburgas.bg::6a85e906-40e3-42fe-a94a-fffed354d52e" providerId="AD" clId="Web-{02F6A7C2-41F7-DDAA-DD90-413139D81927}" dt="2023-12-09T09:56:56.208" v="298" actId="20577"/>
          <ac:spMkLst>
            <pc:docMk/>
            <pc:sldMk cId="792226492" sldId="257"/>
            <ac:spMk id="2" creationId="{81D341D8-EA29-D670-2E8A-0B115CBB0D9F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26:32.990" v="23"/>
          <ac:spMkLst>
            <pc:docMk/>
            <pc:sldMk cId="792226492" sldId="257"/>
            <ac:spMk id="3" creationId="{081DF8A0-7D1F-F420-81EC-3602DBA8A50D}"/>
          </ac:spMkLst>
        </pc:spChg>
        <pc:spChg chg="add del mod replId">
          <ac:chgData name="Стилиян Тодоров Дюлгеров" userId="S::stdyulgerov22@codingburgas.bg::6a85e906-40e3-42fe-a94a-fffed354d52e" providerId="AD" clId="Web-{02F6A7C2-41F7-DDAA-DD90-413139D81927}" dt="2023-12-09T09:46:52.349" v="195" actId="1076"/>
          <ac:spMkLst>
            <pc:docMk/>
            <pc:sldMk cId="792226492" sldId="257"/>
            <ac:spMk id="3" creationId="{23484647-8DE6-026E-0244-5AFB234F46EB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26:09.802" v="20"/>
          <ac:spMkLst>
            <pc:docMk/>
            <pc:sldMk cId="792226492" sldId="257"/>
            <ac:spMk id="4" creationId="{4E316CCE-AFFB-C6DD-B22A-DF285F25C521}"/>
          </ac:spMkLst>
        </pc:spChg>
        <pc:spChg chg="add del mod">
          <ac:chgData name="Стилиян Тодоров Дюлгеров" userId="S::stdyulgerov22@codingburgas.bg::6a85e906-40e3-42fe-a94a-fffed354d52e" providerId="AD" clId="Web-{02F6A7C2-41F7-DDAA-DD90-413139D81927}" dt="2023-12-09T09:30:10.011" v="54"/>
          <ac:spMkLst>
            <pc:docMk/>
            <pc:sldMk cId="792226492" sldId="257"/>
            <ac:spMk id="7" creationId="{776DDFBC-BAF7-1F5D-6164-DB121D197393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36:16.192" v="96"/>
          <ac:spMkLst>
            <pc:docMk/>
            <pc:sldMk cId="792226492" sldId="257"/>
            <ac:spMk id="9" creationId="{903F138C-D074-9E10-1314-4EC0272AC2D1}"/>
          </ac:spMkLst>
        </pc:spChg>
        <pc:spChg chg="add mod">
          <ac:chgData name="Стилиян Тодоров Дюлгеров" userId="S::stdyulgerov22@codingburgas.bg::6a85e906-40e3-42fe-a94a-fffed354d52e" providerId="AD" clId="Web-{02F6A7C2-41F7-DDAA-DD90-413139D81927}" dt="2023-12-09T09:42:45.030" v="162" actId="1076"/>
          <ac:spMkLst>
            <pc:docMk/>
            <pc:sldMk cId="792226492" sldId="257"/>
            <ac:spMk id="10" creationId="{D6DCD85A-9315-AC2E-91B5-6BC374158DDB}"/>
          </ac:spMkLst>
        </pc:spChg>
        <pc:spChg chg="mod">
          <ac:chgData name="Стилиян Тодоров Дюлгеров" userId="S::stdyulgerov22@codingburgas.bg::6a85e906-40e3-42fe-a94a-fffed354d52e" providerId="AD" clId="Web-{02F6A7C2-41F7-DDAA-DD90-413139D81927}" dt="2023-12-09T09:25:52.926" v="18" actId="14100"/>
          <ac:spMkLst>
            <pc:docMk/>
            <pc:sldMk cId="792226492" sldId="257"/>
            <ac:spMk id="22" creationId="{1A9621AC-50AB-4B43-896D-78FE571A3801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26:32.990" v="23"/>
          <ac:spMkLst>
            <pc:docMk/>
            <pc:sldMk cId="792226492" sldId="257"/>
            <ac:spMk id="23" creationId="{CF75AD06-DFC4-4B3A-8490-330823D081CF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47:19.037" v="196"/>
          <ac:spMkLst>
            <pc:docMk/>
            <pc:sldMk cId="792226492" sldId="257"/>
            <ac:spMk id="24" creationId="{FC587C93-0840-40DF-96D5-D1F2137E6449}"/>
          </ac:spMkLst>
        </pc:spChg>
        <pc:spChg chg="add mod">
          <ac:chgData name="Стилиян Тодоров Дюлгеров" userId="S::stdyulgerov22@codingburgas.bg::6a85e906-40e3-42fe-a94a-fffed354d52e" providerId="AD" clId="Web-{02F6A7C2-41F7-DDAA-DD90-413139D81927}" dt="2023-12-09T09:42:45.046" v="164" actId="1076"/>
          <ac:spMkLst>
            <pc:docMk/>
            <pc:sldMk cId="792226492" sldId="257"/>
            <ac:spMk id="28" creationId="{FF82A250-8AC5-C0F5-DBEA-DD97B9087E09}"/>
          </ac:spMkLst>
        </pc:spChg>
        <pc:spChg chg="add mod">
          <ac:chgData name="Стилиян Тодоров Дюлгеров" userId="S::stdyulgerov22@codingburgas.bg::6a85e906-40e3-42fe-a94a-fffed354d52e" providerId="AD" clId="Web-{02F6A7C2-41F7-DDAA-DD90-413139D81927}" dt="2023-12-09T09:53:48.657" v="263" actId="1076"/>
          <ac:spMkLst>
            <pc:docMk/>
            <pc:sldMk cId="792226492" sldId="257"/>
            <ac:spMk id="29" creationId="{425822F3-D8FB-4B5D-8E1A-049A0C8932A5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26:32.990" v="23"/>
          <ac:spMkLst>
            <pc:docMk/>
            <pc:sldMk cId="792226492" sldId="257"/>
            <ac:spMk id="30" creationId="{4BC99CB9-DDAD-44A2-8A1C-E3AF4E72DF5C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26:32.990" v="23"/>
          <ac:spMkLst>
            <pc:docMk/>
            <pc:sldMk cId="792226492" sldId="257"/>
            <ac:spMk id="32" creationId="{64053CBF-3932-45FF-8285-EE5146085F3A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47:24.615" v="207"/>
          <ac:spMkLst>
            <pc:docMk/>
            <pc:sldMk cId="792226492" sldId="257"/>
            <ac:spMk id="39" creationId="{93F29BBE-DC89-FA32-CF6C-430EA14CE80D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47:24.615" v="206"/>
          <ac:spMkLst>
            <pc:docMk/>
            <pc:sldMk cId="792226492" sldId="257"/>
            <ac:spMk id="46" creationId="{00AA6FCE-8167-E99C-F1E2-2C74369A12D4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47:24.615" v="205"/>
          <ac:spMkLst>
            <pc:docMk/>
            <pc:sldMk cId="792226492" sldId="257"/>
            <ac:spMk id="48" creationId="{20F03BB9-A3E6-8962-A39B-D91D9D86C3D0}"/>
          </ac:spMkLst>
        </pc:spChg>
        <pc:spChg chg="add del mod">
          <ac:chgData name="Стилиян Тодоров Дюлгеров" userId="S::stdyulgerov22@codingburgas.bg::6a85e906-40e3-42fe-a94a-fffed354d52e" providerId="AD" clId="Web-{02F6A7C2-41F7-DDAA-DD90-413139D81927}" dt="2023-12-09T09:47:24.615" v="203"/>
          <ac:spMkLst>
            <pc:docMk/>
            <pc:sldMk cId="792226492" sldId="257"/>
            <ac:spMk id="59" creationId="{B1B50BC1-3EE4-4CC2-DD3E-123E044EE298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47:45.835" v="225"/>
          <ac:spMkLst>
            <pc:docMk/>
            <pc:sldMk cId="792226492" sldId="257"/>
            <ac:spMk id="75" creationId="{77C3C560-6510-44F0-F7D5-989355F3EFA2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47:45.835" v="224"/>
          <ac:spMkLst>
            <pc:docMk/>
            <pc:sldMk cId="792226492" sldId="257"/>
            <ac:spMk id="77" creationId="{9A417B17-E2B0-E707-7AB0-3283B0910571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47:45.835" v="223"/>
          <ac:spMkLst>
            <pc:docMk/>
            <pc:sldMk cId="792226492" sldId="257"/>
            <ac:spMk id="79" creationId="{110969DE-FE2B-4120-A41E-112B91BC36F0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47:45.835" v="221"/>
          <ac:spMkLst>
            <pc:docMk/>
            <pc:sldMk cId="792226492" sldId="257"/>
            <ac:spMk id="90" creationId="{97388DCA-EA90-6EC7-36CE-F4AABA23F64F}"/>
          </ac:spMkLst>
        </pc:spChg>
        <pc:spChg chg="add del mod">
          <ac:chgData name="Стилиян Тодоров Дюлгеров" userId="S::stdyulgerov22@codingburgas.bg::6a85e906-40e3-42fe-a94a-fffed354d52e" providerId="AD" clId="Web-{02F6A7C2-41F7-DDAA-DD90-413139D81927}" dt="2023-12-09T09:52:48.655" v="257"/>
          <ac:spMkLst>
            <pc:docMk/>
            <pc:sldMk cId="792226492" sldId="257"/>
            <ac:spMk id="107" creationId="{22A972F9-031C-FB0E-2398-11F2CCB7F692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48:37.336" v="235"/>
          <ac:spMkLst>
            <pc:docMk/>
            <pc:sldMk cId="792226492" sldId="257"/>
            <ac:spMk id="109" creationId="{4BEDE5F2-EF34-282B-1B5A-9D8BC821E72D}"/>
          </ac:spMkLst>
        </pc:spChg>
        <pc:spChg chg="add del mod">
          <ac:chgData name="Стилиян Тодоров Дюлгеров" userId="S::stdyulgerov22@codingburgas.bg::6a85e906-40e3-42fe-a94a-fffed354d52e" providerId="AD" clId="Web-{02F6A7C2-41F7-DDAA-DD90-413139D81927}" dt="2023-12-09T09:55:19.940" v="294"/>
          <ac:spMkLst>
            <pc:docMk/>
            <pc:sldMk cId="792226492" sldId="257"/>
            <ac:spMk id="111" creationId="{EC6BB827-EC9D-91E2-D80C-0A90FB9E81BF}"/>
          </ac:spMkLst>
        </pc:spChg>
        <pc:grpChg chg="add del">
          <ac:chgData name="Стилиян Тодоров Дюлгеров" userId="S::stdyulgerov22@codingburgas.bg::6a85e906-40e3-42fe-a94a-fffed354d52e" providerId="AD" clId="Web-{02F6A7C2-41F7-DDAA-DD90-413139D81927}" dt="2023-12-09T09:26:32.990" v="23"/>
          <ac:grpSpMkLst>
            <pc:docMk/>
            <pc:sldMk cId="792226492" sldId="257"/>
            <ac:grpSpMk id="18" creationId="{47A3A52F-BCB3-444D-9372-EE018B135C49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09:26:32.990" v="23"/>
          <ac:grpSpMkLst>
            <pc:docMk/>
            <pc:sldMk cId="792226492" sldId="257"/>
            <ac:grpSpMk id="25" creationId="{5E02D55A-F529-4B19-BAF9-F63240A7B490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09:26:32.990" v="23"/>
          <ac:grpSpMkLst>
            <pc:docMk/>
            <pc:sldMk cId="792226492" sldId="257"/>
            <ac:grpSpMk id="34" creationId="{2E751C04-BEA6-446B-A678-9C74819EBD4C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09:26:32.990" v="23"/>
          <ac:grpSpMkLst>
            <pc:docMk/>
            <pc:sldMk cId="792226492" sldId="257"/>
            <ac:grpSpMk id="40" creationId="{B63ACBA3-DEFD-4C6D-BBA0-64468FA99C2D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09:47:24.615" v="204"/>
          <ac:grpSpMkLst>
            <pc:docMk/>
            <pc:sldMk cId="792226492" sldId="257"/>
            <ac:grpSpMk id="57" creationId="{656D2031-3B46-30DD-EEE4-C044CF6A4F48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09:47:24.615" v="202"/>
          <ac:grpSpMkLst>
            <pc:docMk/>
            <pc:sldMk cId="792226492" sldId="257"/>
            <ac:grpSpMk id="65" creationId="{8D2209F4-C460-1813-4318-74EC40341457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09:47:24.615" v="201"/>
          <ac:grpSpMkLst>
            <pc:docMk/>
            <pc:sldMk cId="792226492" sldId="257"/>
            <ac:grpSpMk id="71" creationId="{17200B54-5E54-499B-EA43-16D0C4E966B1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09:47:45.835" v="222"/>
          <ac:grpSpMkLst>
            <pc:docMk/>
            <pc:sldMk cId="792226492" sldId="257"/>
            <ac:grpSpMk id="88" creationId="{597D7536-CBA9-E777-23AF-BD4B6A67ABA8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09:47:45.835" v="220"/>
          <ac:grpSpMkLst>
            <pc:docMk/>
            <pc:sldMk cId="792226492" sldId="257"/>
            <ac:grpSpMk id="96" creationId="{C8F7178C-F7FF-539A-159F-C3D31F607C9F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09:47:45.835" v="219"/>
          <ac:grpSpMkLst>
            <pc:docMk/>
            <pc:sldMk cId="792226492" sldId="257"/>
            <ac:grpSpMk id="102" creationId="{9080859D-5444-73EA-2191-50FFA68FF96D}"/>
          </ac:grpSpMkLst>
        </pc:grpChg>
        <pc:picChg chg="add mod">
          <ac:chgData name="Стилиян Тодоров Дюлгеров" userId="S::stdyulgerov22@codingburgas.bg::6a85e906-40e3-42fe-a94a-fffed354d52e" providerId="AD" clId="Web-{02F6A7C2-41F7-DDAA-DD90-413139D81927}" dt="2023-12-09T09:42:45.015" v="160" actId="1076"/>
          <ac:picMkLst>
            <pc:docMk/>
            <pc:sldMk cId="792226492" sldId="257"/>
            <ac:picMk id="6" creationId="{66E537C7-478E-0E6A-A0E1-8C31188088D7}"/>
          </ac:picMkLst>
        </pc:picChg>
        <pc:picChg chg="add mod">
          <ac:chgData name="Стилиян Тодоров Дюлгеров" userId="S::stdyulgerov22@codingburgas.bg::6a85e906-40e3-42fe-a94a-fffed354d52e" providerId="AD" clId="Web-{02F6A7C2-41F7-DDAA-DD90-413139D81927}" dt="2023-12-09T09:42:45.015" v="161" actId="1076"/>
          <ac:picMkLst>
            <pc:docMk/>
            <pc:sldMk cId="792226492" sldId="257"/>
            <ac:picMk id="8" creationId="{E1CD31C4-567E-2F3E-A148-6C59B8265629}"/>
          </ac:picMkLst>
        </pc:pic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09:37:42.069" v="109"/>
          <ac:picMkLst>
            <pc:docMk/>
            <pc:sldMk cId="792226492" sldId="257"/>
            <ac:picMk id="11" creationId="{96DB09E4-DED1-323F-AC76-7D35CE31B0BB}"/>
          </ac:picMkLst>
        </pc:pic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09:37:56.742" v="111"/>
          <ac:picMkLst>
            <pc:docMk/>
            <pc:sldMk cId="792226492" sldId="257"/>
            <ac:picMk id="12" creationId="{10108C43-66EC-F093-FF9E-F6B25D102DAE}"/>
          </ac:picMkLst>
        </pc:pic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09:38:17.789" v="113"/>
          <ac:picMkLst>
            <pc:docMk/>
            <pc:sldMk cId="792226492" sldId="257"/>
            <ac:picMk id="17" creationId="{EA07C579-D1A2-F04C-C2C1-2E7439E49670}"/>
          </ac:picMkLst>
        </pc:pic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09:39:17.494" v="115"/>
          <ac:picMkLst>
            <pc:docMk/>
            <pc:sldMk cId="792226492" sldId="257"/>
            <ac:picMk id="26" creationId="{52BDA9E4-9724-9028-F6C5-827EC59F9ACC}"/>
          </ac:picMkLst>
        </pc:picChg>
        <pc:picChg chg="add mod">
          <ac:chgData name="Стилиян Тодоров Дюлгеров" userId="S::stdyulgerov22@codingburgas.bg::6a85e906-40e3-42fe-a94a-fffed354d52e" providerId="AD" clId="Web-{02F6A7C2-41F7-DDAA-DD90-413139D81927}" dt="2023-12-09T09:53:48.657" v="264" actId="1076"/>
          <ac:picMkLst>
            <pc:docMk/>
            <pc:sldMk cId="792226492" sldId="257"/>
            <ac:picMk id="27" creationId="{EF4E2C55-FD2B-2664-8FA6-63DDE0390FC0}"/>
          </ac:picMkLst>
        </pc:picChg>
        <pc:picChg chg="add mod">
          <ac:chgData name="Стилиян Тодоров Дюлгеров" userId="S::stdyulgerov22@codingburgas.bg::6a85e906-40e3-42fe-a94a-fffed354d52e" providerId="AD" clId="Web-{02F6A7C2-41F7-DDAA-DD90-413139D81927}" dt="2023-12-09T09:53:48.657" v="262" actId="1076"/>
          <ac:picMkLst>
            <pc:docMk/>
            <pc:sldMk cId="792226492" sldId="257"/>
            <ac:picMk id="31" creationId="{9BBB10F8-0C54-0D72-B3A2-DD70C61C0DD8}"/>
          </ac:picMkLst>
        </pc:pic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09:47:24.615" v="200"/>
          <ac:picMkLst>
            <pc:docMk/>
            <pc:sldMk cId="792226492" sldId="257"/>
            <ac:picMk id="73" creationId="{3EC893A7-AD91-62BE-661B-0DAD712B7A86}"/>
          </ac:picMkLst>
        </pc:picChg>
        <pc:picChg chg="add del">
          <ac:chgData name="Стилиян Тодоров Дюлгеров" userId="S::stdyulgerov22@codingburgas.bg::6a85e906-40e3-42fe-a94a-fffed354d52e" providerId="AD" clId="Web-{02F6A7C2-41F7-DDAA-DD90-413139D81927}" dt="2023-12-09T09:47:45.835" v="218"/>
          <ac:picMkLst>
            <pc:docMk/>
            <pc:sldMk cId="792226492" sldId="257"/>
            <ac:picMk id="104" creationId="{0869E4BD-3F82-2AB1-2300-EB610DB5F472}"/>
          </ac:picMkLst>
        </pc:picChg>
        <pc:picChg chg="add mod">
          <ac:chgData name="Стилиян Тодоров Дюлгеров" userId="S::stdyulgerov22@codingburgas.bg::6a85e906-40e3-42fe-a94a-fffed354d52e" providerId="AD" clId="Web-{02F6A7C2-41F7-DDAA-DD90-413139D81927}" dt="2023-12-09T09:52:57.390" v="258" actId="1076"/>
          <ac:picMkLst>
            <pc:docMk/>
            <pc:sldMk cId="792226492" sldId="257"/>
            <ac:picMk id="106" creationId="{36BFE49B-62CE-4A88-48F9-8FA111B166C0}"/>
          </ac:picMkLst>
        </pc:picChg>
      </pc:sldChg>
      <pc:sldChg chg="addSp delSp modSp new add del">
        <pc:chgData name="Стилиян Тодоров Дюлгеров" userId="S::stdyulgerov22@codingburgas.bg::6a85e906-40e3-42fe-a94a-fffed354d52e" providerId="AD" clId="Web-{02F6A7C2-41F7-DDAA-DD90-413139D81927}" dt="2023-12-09T09:43:39.063" v="169"/>
        <pc:sldMkLst>
          <pc:docMk/>
          <pc:sldMk cId="263067817" sldId="258"/>
        </pc:sldMkLst>
        <pc:spChg chg="del">
          <ac:chgData name="Стилиян Тодоров Дюлгеров" userId="S::stdyulgerov22@codingburgas.bg::6a85e906-40e3-42fe-a94a-fffed354d52e" providerId="AD" clId="Web-{02F6A7C2-41F7-DDAA-DD90-413139D81927}" dt="2023-12-09T09:27:09.100" v="25"/>
          <ac:spMkLst>
            <pc:docMk/>
            <pc:sldMk cId="263067817" sldId="258"/>
            <ac:spMk id="3" creationId="{CD9A226D-D27F-D23D-7235-EED5C40F892C}"/>
          </ac:spMkLst>
        </pc:spChg>
        <pc:picChg chg="add mod ord">
          <ac:chgData name="Стилиян Тодоров Дюлгеров" userId="S::stdyulgerov22@codingburgas.bg::6a85e906-40e3-42fe-a94a-fffed354d52e" providerId="AD" clId="Web-{02F6A7C2-41F7-DDAA-DD90-413139D81927}" dt="2023-12-09T09:27:09.100" v="25"/>
          <ac:picMkLst>
            <pc:docMk/>
            <pc:sldMk cId="263067817" sldId="258"/>
            <ac:picMk id="5" creationId="{385F10CF-E744-B0DD-5843-72AAB77D4444}"/>
          </ac:picMkLst>
        </pc:picChg>
      </pc:sldChg>
      <pc:sldChg chg="addSp delSp modSp new mod modTransition setBg">
        <pc:chgData name="Стилиян Тодоров Дюлгеров" userId="S::stdyulgerov22@codingburgas.bg::6a85e906-40e3-42fe-a94a-fffed354d52e" providerId="AD" clId="Web-{02F6A7C2-41F7-DDAA-DD90-413139D81927}" dt="2023-12-09T10:09:18.337" v="415" actId="20577"/>
        <pc:sldMkLst>
          <pc:docMk/>
          <pc:sldMk cId="3969149094" sldId="258"/>
        </pc:sldMkLst>
        <pc:spChg chg="add mod">
          <ac:chgData name="Стилиян Тодоров Дюлгеров" userId="S::stdyulgerov22@codingburgas.bg::6a85e906-40e3-42fe-a94a-fffed354d52e" providerId="AD" clId="Web-{02F6A7C2-41F7-DDAA-DD90-413139D81927}" dt="2023-12-09T10:09:00.430" v="411" actId="20577"/>
          <ac:spMkLst>
            <pc:docMk/>
            <pc:sldMk cId="3969149094" sldId="258"/>
            <ac:spMk id="2" creationId="{2BDD349A-0BDB-BC69-92C6-29339090D793}"/>
          </ac:spMkLst>
        </pc:spChg>
        <pc:spChg chg="add mod">
          <ac:chgData name="Стилиян Тодоров Дюлгеров" userId="S::stdyulgerov22@codingburgas.bg::6a85e906-40e3-42fe-a94a-fffed354d52e" providerId="AD" clId="Web-{02F6A7C2-41F7-DDAA-DD90-413139D81927}" dt="2023-12-09T10:09:18.337" v="415" actId="20577"/>
          <ac:spMkLst>
            <pc:docMk/>
            <pc:sldMk cId="3969149094" sldId="258"/>
            <ac:spMk id="3" creationId="{AC5D7359-7E14-F4E1-4458-50B9EA0D505C}"/>
          </ac:spMkLst>
        </pc:spChg>
        <pc:spChg chg="del mod replId">
          <ac:chgData name="Стилиян Тодоров Дюлгеров" userId="S::stdyulgerov22@codingburgas.bg::6a85e906-40e3-42fe-a94a-fffed354d52e" providerId="AD" clId="Web-{02F6A7C2-41F7-DDAA-DD90-413139D81927}" dt="2023-12-09T09:44:09.782" v="172"/>
          <ac:spMkLst>
            <pc:docMk/>
            <pc:sldMk cId="3969149094" sldId="258"/>
            <ac:spMk id="5" creationId="{B39724FD-1EF5-CFFC-48EE-6DEF83422849}"/>
          </ac:spMkLst>
        </pc:spChg>
        <pc:spChg chg="del mod replId">
          <ac:chgData name="Стилиян Тодоров Дюлгеров" userId="S::stdyulgerov22@codingburgas.bg::6a85e906-40e3-42fe-a94a-fffed354d52e" providerId="AD" clId="Web-{02F6A7C2-41F7-DDAA-DD90-413139D81927}" dt="2023-12-09T09:44:09.782" v="172"/>
          <ac:spMkLst>
            <pc:docMk/>
            <pc:sldMk cId="3969149094" sldId="258"/>
            <ac:spMk id="6" creationId="{5B857B9E-C774-7F6B-0395-2A5154E50DA4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09:54:35.392" v="284"/>
          <ac:spMkLst>
            <pc:docMk/>
            <pc:sldMk cId="3969149094" sldId="258"/>
            <ac:spMk id="7" creationId="{DCB640FB-5EE0-C1B3-2670-E053D7FE6227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08:03.397" v="404"/>
          <ac:spMkLst>
            <pc:docMk/>
            <pc:sldMk cId="3969149094" sldId="258"/>
            <ac:spMk id="8" creationId="{4BC99CB9-DDAD-44A2-8A1C-E3AF4E72DF5C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08:03.397" v="404"/>
          <ac:spMkLst>
            <pc:docMk/>
            <pc:sldMk cId="3969149094" sldId="258"/>
            <ac:spMk id="10" creationId="{64053CBF-3932-45FF-8285-EE5146085F3A}"/>
          </ac:spMkLst>
        </pc:spChg>
        <pc:spChg chg="add del mod">
          <ac:chgData name="Стилиян Тодоров Дюлгеров" userId="S::stdyulgerov22@codingburgas.bg::6a85e906-40e3-42fe-a94a-fffed354d52e" providerId="AD" clId="Web-{02F6A7C2-41F7-DDAA-DD90-413139D81927}" dt="2023-12-09T09:55:16.159" v="293"/>
          <ac:spMkLst>
            <pc:docMk/>
            <pc:sldMk cId="3969149094" sldId="258"/>
            <ac:spMk id="11" creationId="{4B0175B4-3795-FA85-79D3-F0BAB90A3692}"/>
          </ac:spMkLst>
        </pc:spChg>
        <pc:spChg chg="add del mod">
          <ac:chgData name="Стилиян Тодоров Дюлгеров" userId="S::stdyulgerov22@codingburgas.bg::6a85e906-40e3-42fe-a94a-fffed354d52e" providerId="AD" clId="Web-{02F6A7C2-41F7-DDAA-DD90-413139D81927}" dt="2023-12-09T09:55:14.581" v="292"/>
          <ac:spMkLst>
            <pc:docMk/>
            <pc:sldMk cId="3969149094" sldId="258"/>
            <ac:spMk id="23" creationId="{5257E171-0E40-EACE-6A00-86911A2B5048}"/>
          </ac:spMkLst>
        </pc:spChg>
        <pc:spChg chg="add del mod">
          <ac:chgData name="Стилиян Тодоров Дюлгеров" userId="S::stdyulgerov22@codingburgas.bg::6a85e906-40e3-42fe-a94a-fffed354d52e" providerId="AD" clId="Web-{02F6A7C2-41F7-DDAA-DD90-413139D81927}" dt="2023-12-09T09:55:14.581" v="289"/>
          <ac:spMkLst>
            <pc:docMk/>
            <pc:sldMk cId="3969149094" sldId="258"/>
            <ac:spMk id="29" creationId="{56F41FBE-6974-748B-3FA1-722BD862CADF}"/>
          </ac:spMkLst>
        </pc:spChg>
        <pc:spChg chg="add del mod">
          <ac:chgData name="Стилиян Тодоров Дюлгеров" userId="S::stdyulgerov22@codingburgas.bg::6a85e906-40e3-42fe-a94a-fffed354d52e" providerId="AD" clId="Web-{02F6A7C2-41F7-DDAA-DD90-413139D81927}" dt="2023-12-09T09:55:14.581" v="287"/>
          <ac:spMkLst>
            <pc:docMk/>
            <pc:sldMk cId="3969149094" sldId="258"/>
            <ac:spMk id="33" creationId="{9B7001B9-7FCF-269C-2D93-2FA8647187CC}"/>
          </ac:spMkLst>
        </pc:spChg>
        <pc:spChg chg="add del mod">
          <ac:chgData name="Стилиян Тодоров Дюлгеров" userId="S::stdyulgerov22@codingburgas.bg::6a85e906-40e3-42fe-a94a-fffed354d52e" providerId="AD" clId="Web-{02F6A7C2-41F7-DDAA-DD90-413139D81927}" dt="2023-12-09T09:55:14.581" v="286"/>
          <ac:spMkLst>
            <pc:docMk/>
            <pc:sldMk cId="3969149094" sldId="258"/>
            <ac:spMk id="35" creationId="{DDACE3FA-5096-A9CE-965C-E6E9066F751C}"/>
          </ac:spMkLst>
        </pc:spChg>
        <pc:spChg chg="add del mod replId">
          <ac:chgData name="Стилиян Тодоров Дюлгеров" userId="S::stdyulgerov22@codingburgas.bg::6a85e906-40e3-42fe-a94a-fffed354d52e" providerId="AD" clId="Web-{02F6A7C2-41F7-DDAA-DD90-413139D81927}" dt="2023-12-09T10:08:03.397" v="404"/>
          <ac:spMkLst>
            <pc:docMk/>
            <pc:sldMk cId="3969149094" sldId="258"/>
            <ac:spMk id="41" creationId="{A6ED3F44-B5D3-2194-A757-9F81D6646C37}"/>
          </ac:spMkLst>
        </pc:spChg>
        <pc:spChg chg="add del mod replId">
          <ac:chgData name="Стилиян Тодоров Дюлгеров" userId="S::stdyulgerov22@codingburgas.bg::6a85e906-40e3-42fe-a94a-fffed354d52e" providerId="AD" clId="Web-{02F6A7C2-41F7-DDAA-DD90-413139D81927}" dt="2023-12-09T10:08:03.397" v="404"/>
          <ac:spMkLst>
            <pc:docMk/>
            <pc:sldMk cId="3969149094" sldId="258"/>
            <ac:spMk id="42" creationId="{EF608014-28FB-60AD-3334-21AB02E31F17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08:47.430" v="409"/>
          <ac:spMkLst>
            <pc:docMk/>
            <pc:sldMk cId="3969149094" sldId="258"/>
            <ac:spMk id="44" creationId="{D1942232-83D0-49E2-AF9B-1F97E3C1EF8E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08:47.430" v="409"/>
          <ac:spMkLst>
            <pc:docMk/>
            <pc:sldMk cId="3969149094" sldId="258"/>
            <ac:spMk id="46" creationId="{E9E70D72-6E23-4015-A4A6-85C120C19167}"/>
          </ac:spMkLst>
        </pc:spChg>
        <pc:spChg chg="add del mod replId">
          <ac:chgData name="Стилиян Тодоров Дюлгеров" userId="S::stdyulgerov22@codingburgas.bg::6a85e906-40e3-42fe-a94a-fffed354d52e" providerId="AD" clId="Web-{02F6A7C2-41F7-DDAA-DD90-413139D81927}" dt="2023-12-09T10:08:47.430" v="409"/>
          <ac:spMkLst>
            <pc:docMk/>
            <pc:sldMk cId="3969149094" sldId="258"/>
            <ac:spMk id="60" creationId="{BB040270-E506-6C7F-0A4C-111954EBE18E}"/>
          </ac:spMkLst>
        </pc:spChg>
        <pc:spChg chg="add del mod replId">
          <ac:chgData name="Стилиян Тодоров Дюлгеров" userId="S::stdyulgerov22@codingburgas.bg::6a85e906-40e3-42fe-a94a-fffed354d52e" providerId="AD" clId="Web-{02F6A7C2-41F7-DDAA-DD90-413139D81927}" dt="2023-12-09T10:08:47.430" v="409"/>
          <ac:spMkLst>
            <pc:docMk/>
            <pc:sldMk cId="3969149094" sldId="258"/>
            <ac:spMk id="62" creationId="{98393F45-4084-2E39-8F4D-83DFF90C4ED7}"/>
          </ac:spMkLst>
        </pc:spChg>
        <pc:spChg chg="add">
          <ac:chgData name="Стилиян Тодоров Дюлгеров" userId="S::stdyulgerov22@codingburgas.bg::6a85e906-40e3-42fe-a94a-fffed354d52e" providerId="AD" clId="Web-{02F6A7C2-41F7-DDAA-DD90-413139D81927}" dt="2023-12-09T10:08:47.430" v="409"/>
          <ac:spMkLst>
            <pc:docMk/>
            <pc:sldMk cId="3969149094" sldId="258"/>
            <ac:spMk id="63" creationId="{B6FACB3C-9069-4791-BC5C-0DB7CD19B853}"/>
          </ac:spMkLst>
        </pc:spChg>
        <pc:spChg chg="add">
          <ac:chgData name="Стилиян Тодоров Дюлгеров" userId="S::stdyulgerov22@codingburgas.bg::6a85e906-40e3-42fe-a94a-fffed354d52e" providerId="AD" clId="Web-{02F6A7C2-41F7-DDAA-DD90-413139D81927}" dt="2023-12-09T10:08:47.430" v="409"/>
          <ac:spMkLst>
            <pc:docMk/>
            <pc:sldMk cId="3969149094" sldId="258"/>
            <ac:spMk id="65" creationId="{71F2038E-D777-4B76-81DD-DD13EE91B9DD}"/>
          </ac:spMkLst>
        </pc:spChg>
        <pc:grpChg chg="add del">
          <ac:chgData name="Стилиян Тодоров Дюлгеров" userId="S::stdyulgerov22@codingburgas.bg::6a85e906-40e3-42fe-a94a-fffed354d52e" providerId="AD" clId="Web-{02F6A7C2-41F7-DDAA-DD90-413139D81927}" dt="2023-12-09T10:08:03.397" v="404"/>
          <ac:grpSpMkLst>
            <pc:docMk/>
            <pc:sldMk cId="3969149094" sldId="258"/>
            <ac:grpSpMk id="12" creationId="{2E751C04-BEA6-446B-A678-9C74819EBD4C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10:08:03.397" v="404"/>
          <ac:grpSpMkLst>
            <pc:docMk/>
            <pc:sldMk cId="3969149094" sldId="258"/>
            <ac:grpSpMk id="18" creationId="{B63ACBA3-DEFD-4C6D-BBA0-64468FA99C2D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10:08:47.430" v="409"/>
          <ac:grpSpMkLst>
            <pc:docMk/>
            <pc:sldMk cId="3969149094" sldId="258"/>
            <ac:grpSpMk id="48" creationId="{C28A977F-B603-4D81-B0FC-C8DE048A7931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10:08:47.430" v="409"/>
          <ac:grpSpMkLst>
            <pc:docMk/>
            <pc:sldMk cId="3969149094" sldId="258"/>
            <ac:grpSpMk id="54" creationId="{C78D9229-E61D-4FEE-8321-2F8B64A8CADF}"/>
          </ac:grpSpMkLst>
        </pc:grpChg>
        <pc:grpChg chg="add">
          <ac:chgData name="Стилиян Тодоров Дюлгеров" userId="S::stdyulgerov22@codingburgas.bg::6a85e906-40e3-42fe-a94a-fffed354d52e" providerId="AD" clId="Web-{02F6A7C2-41F7-DDAA-DD90-413139D81927}" dt="2023-12-09T10:08:47.430" v="409"/>
          <ac:grpSpMkLst>
            <pc:docMk/>
            <pc:sldMk cId="3969149094" sldId="258"/>
            <ac:grpSpMk id="67" creationId="{DD354807-230F-4402-B1B9-F733A8F1F190}"/>
          </ac:grpSpMkLst>
        </pc:grp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09:55:14.581" v="291"/>
          <ac:picMkLst>
            <pc:docMk/>
            <pc:sldMk cId="3969149094" sldId="258"/>
            <ac:picMk id="25" creationId="{303076F8-D04B-FB6B-946B-D073262C6D9D}"/>
          </ac:picMkLst>
        </pc:pic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09:55:14.581" v="290"/>
          <ac:picMkLst>
            <pc:docMk/>
            <pc:sldMk cId="3969149094" sldId="258"/>
            <ac:picMk id="27" creationId="{5AA496FC-A065-0D86-D3B2-B19939688506}"/>
          </ac:picMkLst>
        </pc:pic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09:55:14.581" v="288"/>
          <ac:picMkLst>
            <pc:docMk/>
            <pc:sldMk cId="3969149094" sldId="258"/>
            <ac:picMk id="31" creationId="{0AE6E533-0382-8F06-3205-FE958A15DD5B}"/>
          </ac:picMkLst>
        </pc:pic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09:55:14.581" v="285"/>
          <ac:picMkLst>
            <pc:docMk/>
            <pc:sldMk cId="3969149094" sldId="258"/>
            <ac:picMk id="37" creationId="{FB345374-CD36-EF1B-F44A-CBD610373DEA}"/>
          </ac:picMkLst>
        </pc:picChg>
        <pc:picChg chg="add del mod">
          <ac:chgData name="Стилиян Тодоров Дюлгеров" userId="S::stdyulgerov22@codingburgas.bg::6a85e906-40e3-42fe-a94a-fffed354d52e" providerId="AD" clId="Web-{02F6A7C2-41F7-DDAA-DD90-413139D81927}" dt="2023-12-09T10:07:01.646" v="395"/>
          <ac:picMkLst>
            <pc:docMk/>
            <pc:sldMk cId="3969149094" sldId="258"/>
            <ac:picMk id="38" creationId="{447E3272-8D14-FF72-C2E7-F97F491F9BC8}"/>
          </ac:picMkLst>
        </pc:picChg>
        <pc:picChg chg="add mod">
          <ac:chgData name="Стилиян Тодоров Дюлгеров" userId="S::stdyulgerov22@codingburgas.bg::6a85e906-40e3-42fe-a94a-fffed354d52e" providerId="AD" clId="Web-{02F6A7C2-41F7-DDAA-DD90-413139D81927}" dt="2023-12-09T10:08:51.602" v="410" actId="1076"/>
          <ac:picMkLst>
            <pc:docMk/>
            <pc:sldMk cId="3969149094" sldId="258"/>
            <ac:picMk id="39" creationId="{AE06B00A-D1BE-0785-69AC-173ABE57854B}"/>
          </ac:picMkLst>
        </pc:picChg>
        <pc:picChg chg="add del mod replId">
          <ac:chgData name="Стилиян Тодоров Дюлгеров" userId="S::stdyulgerov22@codingburgas.bg::6a85e906-40e3-42fe-a94a-fffed354d52e" providerId="AD" clId="Web-{02F6A7C2-41F7-DDAA-DD90-413139D81927}" dt="2023-12-09T10:08:03.397" v="404"/>
          <ac:picMkLst>
            <pc:docMk/>
            <pc:sldMk cId="3969149094" sldId="258"/>
            <ac:picMk id="43" creationId="{324BE596-3CB8-D208-1588-4FA2410CC5FD}"/>
          </ac:picMkLst>
        </pc:picChg>
        <pc:picChg chg="add del mod replId">
          <ac:chgData name="Стилиян Тодоров Дюлгеров" userId="S::stdyulgerov22@codingburgas.bg::6a85e906-40e3-42fe-a94a-fffed354d52e" providerId="AD" clId="Web-{02F6A7C2-41F7-DDAA-DD90-413139D81927}" dt="2023-12-09T10:08:47.430" v="409"/>
          <ac:picMkLst>
            <pc:docMk/>
            <pc:sldMk cId="3969149094" sldId="258"/>
            <ac:picMk id="61" creationId="{912DE7BD-AA4E-4D87-E752-2BF549147500}"/>
          </ac:picMkLst>
        </pc:picChg>
      </pc:sldChg>
      <pc:sldChg chg="addSp delSp modSp new mod modTransition setBg">
        <pc:chgData name="Стилиян Тодоров Дюлгеров" userId="S::stdyulgerov22@codingburgas.bg::6a85e906-40e3-42fe-a94a-fffed354d52e" providerId="AD" clId="Web-{02F6A7C2-41F7-DDAA-DD90-413139D81927}" dt="2023-12-09T10:19:31.665" v="535"/>
        <pc:sldMkLst>
          <pc:docMk/>
          <pc:sldMk cId="1031091380" sldId="259"/>
        </pc:sldMkLst>
        <pc:spChg chg="add mod">
          <ac:chgData name="Стилиян Тодоров Дюлгеров" userId="S::stdyulgerov22@codingburgas.bg::6a85e906-40e3-42fe-a94a-fffed354d52e" providerId="AD" clId="Web-{02F6A7C2-41F7-DDAA-DD90-413139D81927}" dt="2023-12-09T10:15:55.988" v="489"/>
          <ac:spMkLst>
            <pc:docMk/>
            <pc:sldMk cId="1031091380" sldId="259"/>
            <ac:spMk id="2" creationId="{4796766D-E1E1-2841-4CC6-B1F8C0BC38A2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12:42.139" v="437"/>
          <ac:spMkLst>
            <pc:docMk/>
            <pc:sldMk cId="1031091380" sldId="259"/>
            <ac:spMk id="2" creationId="{5B6A60CE-5749-016F-B804-3889239C2C87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11:45.215" v="431"/>
          <ac:spMkLst>
            <pc:docMk/>
            <pc:sldMk cId="1031091380" sldId="259"/>
            <ac:spMk id="3" creationId="{74401C52-646F-49BB-EA4E-87C246283CE2}"/>
          </ac:spMkLst>
        </pc:spChg>
        <pc:spChg chg="del mod replId">
          <ac:chgData name="Стилиян Тодоров Дюлгеров" userId="S::stdyulgerov22@codingburgas.bg::6a85e906-40e3-42fe-a94a-fffed354d52e" providerId="AD" clId="Web-{02F6A7C2-41F7-DDAA-DD90-413139D81927}" dt="2023-12-09T10:10:57.324" v="418"/>
          <ac:spMkLst>
            <pc:docMk/>
            <pc:sldMk cId="1031091380" sldId="259"/>
            <ac:spMk id="5" creationId="{F7B7BAEF-0180-6761-53AE-C17BD5849ACE}"/>
          </ac:spMkLst>
        </pc:spChg>
        <pc:spChg chg="del mod replId">
          <ac:chgData name="Стилиян Тодоров Дюлгеров" userId="S::stdyulgerov22@codingburgas.bg::6a85e906-40e3-42fe-a94a-fffed354d52e" providerId="AD" clId="Web-{02F6A7C2-41F7-DDAA-DD90-413139D81927}" dt="2023-12-09T10:10:57.324" v="418"/>
          <ac:spMkLst>
            <pc:docMk/>
            <pc:sldMk cId="1031091380" sldId="259"/>
            <ac:spMk id="6" creationId="{8FE01B6D-6962-0EDD-1A1D-E6FF40B8EA87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12:42.186" v="440"/>
          <ac:spMkLst>
            <pc:docMk/>
            <pc:sldMk cId="1031091380" sldId="259"/>
            <ac:spMk id="8" creationId="{73A25D70-4A55-4F72-B9C5-A69CDBF4DB42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12:24.654" v="434"/>
          <ac:spMkLst>
            <pc:docMk/>
            <pc:sldMk cId="1031091380" sldId="259"/>
            <ac:spMk id="10" creationId="{54957100-6D8B-4161-9F2F-C0A949EC84C4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12:42.186" v="440"/>
          <ac:spMkLst>
            <pc:docMk/>
            <pc:sldMk cId="1031091380" sldId="259"/>
            <ac:spMk id="12" creationId="{0BD8B065-EE51-4AE2-A94C-86249998FD7B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12:42.139" v="437"/>
          <ac:spMkLst>
            <pc:docMk/>
            <pc:sldMk cId="1031091380" sldId="259"/>
            <ac:spMk id="29" creationId="{2E442304-DDBD-4F7B-8017-36BCC863FB40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12:42.139" v="437"/>
          <ac:spMkLst>
            <pc:docMk/>
            <pc:sldMk cId="1031091380" sldId="259"/>
            <ac:spMk id="31" creationId="{5E107275-3853-46FD-A241-DE4355A42675}"/>
          </ac:spMkLst>
        </pc:spChg>
        <pc:spChg chg="add">
          <ac:chgData name="Стилиян Тодоров Дюлгеров" userId="S::stdyulgerov22@codingburgas.bg::6a85e906-40e3-42fe-a94a-fffed354d52e" providerId="AD" clId="Web-{02F6A7C2-41F7-DDAA-DD90-413139D81927}" dt="2023-12-09T10:12:42.186" v="440"/>
          <ac:spMkLst>
            <pc:docMk/>
            <pc:sldMk cId="1031091380" sldId="259"/>
            <ac:spMk id="33" creationId="{D0E5A24F-9869-9D47-E026-1BA555733AAB}"/>
          </ac:spMkLst>
        </pc:spChg>
        <pc:spChg chg="add">
          <ac:chgData name="Стилиян Тодоров Дюлгеров" userId="S::stdyulgerov22@codingburgas.bg::6a85e906-40e3-42fe-a94a-fffed354d52e" providerId="AD" clId="Web-{02F6A7C2-41F7-DDAA-DD90-413139D81927}" dt="2023-12-09T10:12:42.186" v="440"/>
          <ac:spMkLst>
            <pc:docMk/>
            <pc:sldMk cId="1031091380" sldId="259"/>
            <ac:spMk id="34" creationId="{AD844C55-F972-0564-11E8-EF1DF313D2E4}"/>
          </ac:spMkLst>
        </pc:spChg>
        <pc:spChg chg="add del mod replId">
          <ac:chgData name="Стилиян Тодоров Дюлгеров" userId="S::stdyulgerov22@codingburgas.bg::6a85e906-40e3-42fe-a94a-fffed354d52e" providerId="AD" clId="Web-{02F6A7C2-41F7-DDAA-DD90-413139D81927}" dt="2023-12-09T10:12:42.186" v="440"/>
          <ac:spMkLst>
            <pc:docMk/>
            <pc:sldMk cId="1031091380" sldId="259"/>
            <ac:spMk id="37" creationId="{9D03C1D0-6842-C189-B069-E22F2359EA45}"/>
          </ac:spMkLst>
        </pc:spChg>
        <pc:spChg chg="mod replId">
          <ac:chgData name="Стилиян Тодоров Дюлгеров" userId="S::stdyulgerov22@codingburgas.bg::6a85e906-40e3-42fe-a94a-fffed354d52e" providerId="AD" clId="Web-{02F6A7C2-41F7-DDAA-DD90-413139D81927}" dt="2023-12-09T10:12:42.139" v="439"/>
          <ac:spMkLst>
            <pc:docMk/>
            <pc:sldMk cId="1031091380" sldId="259"/>
            <ac:spMk id="39" creationId="{5E505D8A-F41A-450D-A648-E77DF6B8D84C}"/>
          </ac:spMkLst>
        </pc:spChg>
        <pc:spChg chg="mod replId">
          <ac:chgData name="Стилиян Тодоров Дюлгеров" userId="S::stdyulgerov22@codingburgas.bg::6a85e906-40e3-42fe-a94a-fffed354d52e" providerId="AD" clId="Web-{02F6A7C2-41F7-DDAA-DD90-413139D81927}" dt="2023-12-09T10:12:42.139" v="439"/>
          <ac:spMkLst>
            <pc:docMk/>
            <pc:sldMk cId="1031091380" sldId="259"/>
            <ac:spMk id="40" creationId="{E2BD6DCE-6A81-4F34-9958-67B578EA1662}"/>
          </ac:spMkLst>
        </pc:spChg>
        <pc:spChg chg="mod replId">
          <ac:chgData name="Стилиян Тодоров Дюлгеров" userId="S::stdyulgerov22@codingburgas.bg::6a85e906-40e3-42fe-a94a-fffed354d52e" providerId="AD" clId="Web-{02F6A7C2-41F7-DDAA-DD90-413139D81927}" dt="2023-12-09T10:12:42.139" v="439"/>
          <ac:spMkLst>
            <pc:docMk/>
            <pc:sldMk cId="1031091380" sldId="259"/>
            <ac:spMk id="41" creationId="{5C462BE8-CD72-48CF-8A7B-C716D2B99EB4}"/>
          </ac:spMkLst>
        </pc:spChg>
        <pc:spChg chg="mod replId">
          <ac:chgData name="Стилиян Тодоров Дюлгеров" userId="S::stdyulgerov22@codingburgas.bg::6a85e906-40e3-42fe-a94a-fffed354d52e" providerId="AD" clId="Web-{02F6A7C2-41F7-DDAA-DD90-413139D81927}" dt="2023-12-09T10:12:42.139" v="439"/>
          <ac:spMkLst>
            <pc:docMk/>
            <pc:sldMk cId="1031091380" sldId="259"/>
            <ac:spMk id="42" creationId="{1C2CDB70-40F1-4D00-8F17-A532E732EB2B}"/>
          </ac:spMkLst>
        </pc:spChg>
        <pc:spChg chg="mod replId">
          <ac:chgData name="Стилиян Тодоров Дюлгеров" userId="S::stdyulgerov22@codingburgas.bg::6a85e906-40e3-42fe-a94a-fffed354d52e" providerId="AD" clId="Web-{02F6A7C2-41F7-DDAA-DD90-413139D81927}" dt="2023-12-09T10:12:42.139" v="439"/>
          <ac:spMkLst>
            <pc:docMk/>
            <pc:sldMk cId="1031091380" sldId="259"/>
            <ac:spMk id="43" creationId="{4651FE4A-9487-43BE-A388-134535743B70}"/>
          </ac:spMkLst>
        </pc:spChg>
        <pc:spChg chg="mod replId">
          <ac:chgData name="Стилиян Тодоров Дюлгеров" userId="S::stdyulgerov22@codingburgas.bg::6a85e906-40e3-42fe-a94a-fffed354d52e" providerId="AD" clId="Web-{02F6A7C2-41F7-DDAA-DD90-413139D81927}" dt="2023-12-09T10:12:42.139" v="439"/>
          <ac:spMkLst>
            <pc:docMk/>
            <pc:sldMk cId="1031091380" sldId="259"/>
            <ac:spMk id="44" creationId="{F44B0EF3-9992-4B95-8A43-6206B3FC3FAD}"/>
          </ac:spMkLst>
        </pc:spChg>
        <pc:spChg chg="mod replId">
          <ac:chgData name="Стилиян Тодоров Дюлгеров" userId="S::stdyulgerov22@codingburgas.bg::6a85e906-40e3-42fe-a94a-fffed354d52e" providerId="AD" clId="Web-{02F6A7C2-41F7-DDAA-DD90-413139D81927}" dt="2023-12-09T10:12:42.139" v="439"/>
          <ac:spMkLst>
            <pc:docMk/>
            <pc:sldMk cId="1031091380" sldId="259"/>
            <ac:spMk id="45" creationId="{041B1C1F-C2FE-4C47-9D74-ADB9B53F4BFF}"/>
          </ac:spMkLst>
        </pc:spChg>
        <pc:spChg chg="mod replId">
          <ac:chgData name="Стилиян Тодоров Дюлгеров" userId="S::stdyulgerov22@codingburgas.bg::6a85e906-40e3-42fe-a94a-fffed354d52e" providerId="AD" clId="Web-{02F6A7C2-41F7-DDAA-DD90-413139D81927}" dt="2023-12-09T10:12:42.139" v="439"/>
          <ac:spMkLst>
            <pc:docMk/>
            <pc:sldMk cId="1031091380" sldId="259"/>
            <ac:spMk id="46" creationId="{1048177B-A49E-4E24-9007-07A0EDD6A2E3}"/>
          </ac:spMkLst>
        </pc:spChg>
        <pc:grpChg chg="add del">
          <ac:chgData name="Стилиян Тодоров Дюлгеров" userId="S::stdyulgerov22@codingburgas.bg::6a85e906-40e3-42fe-a94a-fffed354d52e" providerId="AD" clId="Web-{02F6A7C2-41F7-DDAA-DD90-413139D81927}" dt="2023-12-09T10:12:42.186" v="440"/>
          <ac:grpSpMkLst>
            <pc:docMk/>
            <pc:sldMk cId="1031091380" sldId="259"/>
            <ac:grpSpMk id="14" creationId="{18999293-B054-4B57-A26F-D04C2BB11338}"/>
          </ac:grpSpMkLst>
        </pc:grpChg>
        <pc:grpChg chg="add del">
          <ac:chgData name="Стилиян Тодоров Дюлгеров" userId="S::stdyulgerov22@codingburgas.bg::6a85e906-40e3-42fe-a94a-fffed354d52e" providerId="AD" clId="Web-{02F6A7C2-41F7-DDAA-DD90-413139D81927}" dt="2023-12-09T10:12:42.186" v="440"/>
          <ac:grpSpMkLst>
            <pc:docMk/>
            <pc:sldMk cId="1031091380" sldId="259"/>
            <ac:grpSpMk id="20" creationId="{761945C4-D997-42F3-B59A-984CF0066715}"/>
          </ac:grpSpMkLst>
        </pc:grpChg>
        <pc:grpChg chg="add">
          <ac:chgData name="Стилиян Тодоров Дюлгеров" userId="S::stdyulgerov22@codingburgas.bg::6a85e906-40e3-42fe-a94a-fffed354d52e" providerId="AD" clId="Web-{02F6A7C2-41F7-DDAA-DD90-413139D81927}" dt="2023-12-09T10:12:42.186" v="440"/>
          <ac:grpSpMkLst>
            <pc:docMk/>
            <pc:sldMk cId="1031091380" sldId="259"/>
            <ac:grpSpMk id="35" creationId="{7D3511E1-8AD8-987E-7B8F-A51A337A6763}"/>
          </ac:grpSpMkLst>
        </pc:grpChg>
        <pc:grpChg chg="add">
          <ac:chgData name="Стилиян Тодоров Дюлгеров" userId="S::stdyulgerov22@codingburgas.bg::6a85e906-40e3-42fe-a94a-fffed354d52e" providerId="AD" clId="Web-{02F6A7C2-41F7-DDAA-DD90-413139D81927}" dt="2023-12-09T10:12:42.186" v="440"/>
          <ac:grpSpMkLst>
            <pc:docMk/>
            <pc:sldMk cId="1031091380" sldId="259"/>
            <ac:grpSpMk id="36" creationId="{56C6C032-239C-8F2A-AFC5-5BEB3B525F59}"/>
          </ac:grpSpMkLst>
        </pc:grpChg>
        <pc:graphicFrameChg chg="add del">
          <ac:chgData name="Стилиян Тодоров Дюлгеров" userId="S::stdyulgerov22@codingburgas.bg::6a85e906-40e3-42fe-a94a-fffed354d52e" providerId="AD" clId="Web-{02F6A7C2-41F7-DDAA-DD90-413139D81927}" dt="2023-12-09T10:12:42.139" v="437"/>
          <ac:graphicFrameMkLst>
            <pc:docMk/>
            <pc:sldMk cId="1031091380" sldId="259"/>
            <ac:graphicFrameMk id="4" creationId="{08EA87A1-8364-87F0-A68D-09BBDC9B9E49}"/>
          </ac:graphicFrameMkLst>
        </pc:graphicFrameChg>
        <pc:graphicFrameChg chg="add mod">
          <ac:chgData name="Стилиян Тодоров Дюлгеров" userId="S::stdyulgerov22@codingburgas.bg::6a85e906-40e3-42fe-a94a-fffed354d52e" providerId="AD" clId="Web-{02F6A7C2-41F7-DDAA-DD90-413139D81927}" dt="2023-12-09T10:13:05.296" v="443" actId="1076"/>
          <ac:graphicFrameMkLst>
            <pc:docMk/>
            <pc:sldMk cId="1031091380" sldId="259"/>
            <ac:graphicFrameMk id="4" creationId="{43DBD446-B080-C53D-100C-03385E3B0CDD}"/>
          </ac:graphicFrameMkLst>
        </pc:graphicFrameChg>
        <pc:graphicFrameChg chg="add del mod replId">
          <ac:chgData name="Стилиян Тодоров Дюлгеров" userId="S::stdyulgerov22@codingburgas.bg::6a85e906-40e3-42fe-a94a-fffed354d52e" providerId="AD" clId="Web-{02F6A7C2-41F7-DDAA-DD90-413139D81927}" dt="2023-12-09T10:12:42.186" v="440"/>
          <ac:graphicFrameMkLst>
            <pc:docMk/>
            <pc:sldMk cId="1031091380" sldId="259"/>
            <ac:graphicFrameMk id="38" creationId="{4F9B2036-C4B5-A47A-89FF-F9285462AC06}"/>
          </ac:graphicFrameMkLst>
        </pc:graphicFrameChg>
      </pc:sldChg>
      <pc:sldChg chg="addSp delSp modSp new mod modTransition setBg">
        <pc:chgData name="Стилиян Тодоров Дюлгеров" userId="S::stdyulgerov22@codingburgas.bg::6a85e906-40e3-42fe-a94a-fffed354d52e" providerId="AD" clId="Web-{02F6A7C2-41F7-DDAA-DD90-413139D81927}" dt="2023-12-09T10:19:35.618" v="536"/>
        <pc:sldMkLst>
          <pc:docMk/>
          <pc:sldMk cId="396578828" sldId="260"/>
        </pc:sldMkLst>
        <pc:spChg chg="add mod">
          <ac:chgData name="Стилиян Тодоров Дюлгеров" userId="S::stdyulgerov22@codingburgas.bg::6a85e906-40e3-42fe-a94a-fffed354d52e" providerId="AD" clId="Web-{02F6A7C2-41F7-DDAA-DD90-413139D81927}" dt="2023-12-09T10:15:51.847" v="488" actId="1076"/>
          <ac:spMkLst>
            <pc:docMk/>
            <pc:sldMk cId="396578828" sldId="260"/>
            <ac:spMk id="2" creationId="{1819A2C6-9B52-A8A7-B466-9BBDA0DEBBB9}"/>
          </ac:spMkLst>
        </pc:spChg>
        <pc:spChg chg="add del">
          <ac:chgData name="Стилиян Тодоров Дюлгеров" userId="S::stdyulgerov22@codingburgas.bg::6a85e906-40e3-42fe-a94a-fffed354d52e" providerId="AD" clId="Web-{02F6A7C2-41F7-DDAA-DD90-413139D81927}" dt="2023-12-09T10:16:11.144" v="490"/>
          <ac:spMkLst>
            <pc:docMk/>
            <pc:sldMk cId="396578828" sldId="260"/>
            <ac:spMk id="3" creationId="{238C75EC-A24F-1572-85E0-05CD8F163602}"/>
          </ac:spMkLst>
        </pc:spChg>
        <pc:spChg chg="del mod replId">
          <ac:chgData name="Стилиян Тодоров Дюлгеров" userId="S::stdyulgerov22@codingburgas.bg::6a85e906-40e3-42fe-a94a-fffed354d52e" providerId="AD" clId="Web-{02F6A7C2-41F7-DDAA-DD90-413139D81927}" dt="2023-12-09T10:14:25.579" v="446"/>
          <ac:spMkLst>
            <pc:docMk/>
            <pc:sldMk cId="396578828" sldId="260"/>
            <ac:spMk id="5" creationId="{687D52D5-E7AB-28EC-5036-A731D1D5A273}"/>
          </ac:spMkLst>
        </pc:spChg>
        <pc:spChg chg="del mod replId">
          <ac:chgData name="Стилиян Тодоров Дюлгеров" userId="S::stdyulgerov22@codingburgas.bg::6a85e906-40e3-42fe-a94a-fffed354d52e" providerId="AD" clId="Web-{02F6A7C2-41F7-DDAA-DD90-413139D81927}" dt="2023-12-09T10:14:25.579" v="446"/>
          <ac:spMkLst>
            <pc:docMk/>
            <pc:sldMk cId="396578828" sldId="260"/>
            <ac:spMk id="6" creationId="{0390325C-7C67-9D6E-E75B-BB7A016074A7}"/>
          </ac:spMkLst>
        </pc:spChg>
        <pc:spChg chg="add">
          <ac:chgData name="Стилиян Тодоров Дюлгеров" userId="S::stdyulgerov22@codingburgas.bg::6a85e906-40e3-42fe-a94a-fffed354d52e" providerId="AD" clId="Web-{02F6A7C2-41F7-DDAA-DD90-413139D81927}" dt="2023-12-09T10:14:25.579" v="446"/>
          <ac:spMkLst>
            <pc:docMk/>
            <pc:sldMk cId="396578828" sldId="260"/>
            <ac:spMk id="8" creationId="{D038248A-211C-4EEC-8401-C761B929FB52}"/>
          </ac:spMkLst>
        </pc:spChg>
        <pc:spChg chg="add">
          <ac:chgData name="Стилиян Тодоров Дюлгеров" userId="S::stdyulgerov22@codingburgas.bg::6a85e906-40e3-42fe-a94a-fffed354d52e" providerId="AD" clId="Web-{02F6A7C2-41F7-DDAA-DD90-413139D81927}" dt="2023-12-09T10:14:25.579" v="446"/>
          <ac:spMkLst>
            <pc:docMk/>
            <pc:sldMk cId="396578828" sldId="260"/>
            <ac:spMk id="10" creationId="{C30A849F-66D9-40C8-BEC8-35AFF8F4568F}"/>
          </ac:spMkLst>
        </pc:spChg>
        <pc:grpChg chg="add">
          <ac:chgData name="Стилиян Тодоров Дюлгеров" userId="S::stdyulgerov22@codingburgas.bg::6a85e906-40e3-42fe-a94a-fffed354d52e" providerId="AD" clId="Web-{02F6A7C2-41F7-DDAA-DD90-413139D81927}" dt="2023-12-09T10:14:25.579" v="446"/>
          <ac:grpSpMkLst>
            <pc:docMk/>
            <pc:sldMk cId="396578828" sldId="260"/>
            <ac:grpSpMk id="12" creationId="{04542298-A2B1-480F-A11C-A40EDD19B857}"/>
          </ac:grpSpMkLst>
        </pc:grpChg>
        <pc:grpChg chg="add">
          <ac:chgData name="Стилиян Тодоров Дюлгеров" userId="S::stdyulgerov22@codingburgas.bg::6a85e906-40e3-42fe-a94a-fffed354d52e" providerId="AD" clId="Web-{02F6A7C2-41F7-DDAA-DD90-413139D81927}" dt="2023-12-09T10:14:25.579" v="446"/>
          <ac:grpSpMkLst>
            <pc:docMk/>
            <pc:sldMk cId="396578828" sldId="260"/>
            <ac:grpSpMk id="18" creationId="{2A5C9C35-2375-49EB-B99C-17C87D42FE7C}"/>
          </ac:grpSpMkLst>
        </pc:grpChg>
        <pc:picChg chg="add mod ord">
          <ac:chgData name="Стилиян Тодоров Дюлгеров" userId="S::stdyulgerov22@codingburgas.bg::6a85e906-40e3-42fe-a94a-fffed354d52e" providerId="AD" clId="Web-{02F6A7C2-41F7-DDAA-DD90-413139D81927}" dt="2023-12-09T10:16:42.098" v="501" actId="1076"/>
          <ac:picMkLst>
            <pc:docMk/>
            <pc:sldMk cId="396578828" sldId="260"/>
            <ac:picMk id="4" creationId="{5E3F5EAE-37E8-E9D6-210C-78DDF1F82DEC}"/>
          </ac:picMkLst>
        </pc:picChg>
        <pc:picChg chg="add mod">
          <ac:chgData name="Стилиян Тодоров Дюлгеров" userId="S::stdyulgerov22@codingburgas.bg::6a85e906-40e3-42fe-a94a-fffed354d52e" providerId="AD" clId="Web-{02F6A7C2-41F7-DDAA-DD90-413139D81927}" dt="2023-12-09T10:17:33.881" v="515" actId="1076"/>
          <ac:picMkLst>
            <pc:docMk/>
            <pc:sldMk cId="396578828" sldId="260"/>
            <ac:picMk id="7" creationId="{6D187ABE-D79F-441A-04AD-C54D830F7F44}"/>
          </ac:picMkLst>
        </pc:picChg>
        <pc:picChg chg="add mod">
          <ac:chgData name="Стилиян Тодоров Дюлгеров" userId="S::stdyulgerov22@codingburgas.bg::6a85e906-40e3-42fe-a94a-fffed354d52e" providerId="AD" clId="Web-{02F6A7C2-41F7-DDAA-DD90-413139D81927}" dt="2023-12-09T10:17:32.084" v="514" actId="1076"/>
          <ac:picMkLst>
            <pc:docMk/>
            <pc:sldMk cId="396578828" sldId="260"/>
            <ac:picMk id="9" creationId="{FE6D49EC-8F2A-9800-D19F-19BE2C77030F}"/>
          </ac:picMkLst>
        </pc:picChg>
        <pc:picChg chg="add mod">
          <ac:chgData name="Стилиян Тодоров Дюлгеров" userId="S::stdyulgerov22@codingburgas.bg::6a85e906-40e3-42fe-a94a-fffed354d52e" providerId="AD" clId="Web-{02F6A7C2-41F7-DDAA-DD90-413139D81927}" dt="2023-12-09T10:17:25.990" v="512" actId="1076"/>
          <ac:picMkLst>
            <pc:docMk/>
            <pc:sldMk cId="396578828" sldId="260"/>
            <ac:picMk id="11" creationId="{13E4C114-51DF-E2EA-2999-0EED62050815}"/>
          </ac:picMkLst>
        </pc:picChg>
        <pc:picChg chg="add mod">
          <ac:chgData name="Стилиян Тодоров Дюлгеров" userId="S::stdyulgerov22@codingburgas.bg::6a85e906-40e3-42fe-a94a-fffed354d52e" providerId="AD" clId="Web-{02F6A7C2-41F7-DDAA-DD90-413139D81927}" dt="2023-12-09T10:17:29.302" v="513" actId="1076"/>
          <ac:picMkLst>
            <pc:docMk/>
            <pc:sldMk cId="396578828" sldId="260"/>
            <ac:picMk id="17" creationId="{12AAA4FE-AE13-3CA4-04C0-8959B4F8DFBB}"/>
          </ac:picMkLst>
        </pc:picChg>
        <pc:picChg chg="add mod">
          <ac:chgData name="Стилиян Тодоров Дюлгеров" userId="S::stdyulgerov22@codingburgas.bg::6a85e906-40e3-42fe-a94a-fffed354d52e" providerId="AD" clId="Web-{02F6A7C2-41F7-DDAA-DD90-413139D81927}" dt="2023-12-09T10:17:24.333" v="511" actId="1076"/>
          <ac:picMkLst>
            <pc:docMk/>
            <pc:sldMk cId="396578828" sldId="260"/>
            <ac:picMk id="23" creationId="{872716F4-ABE7-8B03-E842-1AA34DCD3787}"/>
          </ac:picMkLst>
        </pc:picChg>
      </pc:sldChg>
      <pc:sldChg chg="addSp delSp modSp new mod modTransition setBg">
        <pc:chgData name="Стилиян Тодоров Дюлгеров" userId="S::stdyulgerov22@codingburgas.bg::6a85e906-40e3-42fe-a94a-fffed354d52e" providerId="AD" clId="Web-{02F6A7C2-41F7-DDAA-DD90-413139D81927}" dt="2023-12-09T10:19:39.243" v="537"/>
        <pc:sldMkLst>
          <pc:docMk/>
          <pc:sldMk cId="1468871899" sldId="261"/>
        </pc:sldMkLst>
        <pc:spChg chg="add mod">
          <ac:chgData name="Стилиян Тодоров Дюлгеров" userId="S::stdyulgerov22@codingburgas.bg::6a85e906-40e3-42fe-a94a-fffed354d52e" providerId="AD" clId="Web-{02F6A7C2-41F7-DDAA-DD90-413139D81927}" dt="2023-12-09T10:18:24.460" v="534" actId="1076"/>
          <ac:spMkLst>
            <pc:docMk/>
            <pc:sldMk cId="1468871899" sldId="261"/>
            <ac:spMk id="2" creationId="{0226E36F-CA29-7377-1E40-194061D969B8}"/>
          </ac:spMkLst>
        </pc:spChg>
        <pc:spChg chg="del mod replId">
          <ac:chgData name="Стилиян Тодоров Дюлгеров" userId="S::stdyulgerov22@codingburgas.bg::6a85e906-40e3-42fe-a94a-fffed354d52e" providerId="AD" clId="Web-{02F6A7C2-41F7-DDAA-DD90-413139D81927}" dt="2023-12-09T10:17:46.115" v="518"/>
          <ac:spMkLst>
            <pc:docMk/>
            <pc:sldMk cId="1468871899" sldId="261"/>
            <ac:spMk id="4" creationId="{4B502915-E6A7-579A-EE50-D37A6F0995B2}"/>
          </ac:spMkLst>
        </pc:spChg>
        <pc:spChg chg="add">
          <ac:chgData name="Стилиян Тодоров Дюлгеров" userId="S::stdyulgerov22@codingburgas.bg::6a85e906-40e3-42fe-a94a-fffed354d52e" providerId="AD" clId="Web-{02F6A7C2-41F7-DDAA-DD90-413139D81927}" dt="2023-12-09T10:17:46.115" v="518"/>
          <ac:spMkLst>
            <pc:docMk/>
            <pc:sldMk cId="1468871899" sldId="261"/>
            <ac:spMk id="7" creationId="{A8DB9CD9-59B1-4D73-BC4C-98796A48EF9B}"/>
          </ac:spMkLst>
        </pc:spChg>
        <pc:spChg chg="add">
          <ac:chgData name="Стилиян Тодоров Дюлгеров" userId="S::stdyulgerov22@codingburgas.bg::6a85e906-40e3-42fe-a94a-fffed354d52e" providerId="AD" clId="Web-{02F6A7C2-41F7-DDAA-DD90-413139D81927}" dt="2023-12-09T10:17:46.115" v="518"/>
          <ac:spMkLst>
            <pc:docMk/>
            <pc:sldMk cId="1468871899" sldId="261"/>
            <ac:spMk id="9" creationId="{8874A6A9-41FF-4E33-AFA8-F9F81436A59E}"/>
          </ac:spMkLst>
        </pc:spChg>
        <pc:grpChg chg="add">
          <ac:chgData name="Стилиян Тодоров Дюлгеров" userId="S::stdyulgerov22@codingburgas.bg::6a85e906-40e3-42fe-a94a-fffed354d52e" providerId="AD" clId="Web-{02F6A7C2-41F7-DDAA-DD90-413139D81927}" dt="2023-12-09T10:17:46.115" v="518"/>
          <ac:grpSpMkLst>
            <pc:docMk/>
            <pc:sldMk cId="1468871899" sldId="261"/>
            <ac:grpSpMk id="11" creationId="{721D730E-1F97-4071-B143-B05E6D2599BC}"/>
          </ac:grpSpMkLst>
        </pc:grpChg>
      </pc:sldChg>
    </pc:docChg>
  </pc:docChgLst>
  <pc:docChgLst>
    <pc:chgData name="Стилиян Тодоров Дюлгеров" userId="S::stdyulgerov22@codingburgas.bg::6a85e906-40e3-42fe-a94a-fffed354d52e" providerId="AD" clId="Web-{3F9A40E9-E7F3-41C6-8EC0-267EFEE1EF3D}"/>
    <pc:docChg chg="addSld modSld">
      <pc:chgData name="Стилиян Тодоров Дюлгеров" userId="S::stdyulgerov22@codingburgas.bg::6a85e906-40e3-42fe-a94a-fffed354d52e" providerId="AD" clId="Web-{3F9A40E9-E7F3-41C6-8EC0-267EFEE1EF3D}" dt="2023-12-06T10:17:46.995" v="31"/>
      <pc:docMkLst>
        <pc:docMk/>
      </pc:docMkLst>
      <pc:sldChg chg="addSp delSp modSp mod setBg">
        <pc:chgData name="Стилиян Тодоров Дюлгеров" userId="S::stdyulgerov22@codingburgas.bg::6a85e906-40e3-42fe-a94a-fffed354d52e" providerId="AD" clId="Web-{3F9A40E9-E7F3-41C6-8EC0-267EFEE1EF3D}" dt="2023-12-06T10:16:40.587" v="27" actId="20577"/>
        <pc:sldMkLst>
          <pc:docMk/>
          <pc:sldMk cId="109857222" sldId="256"/>
        </pc:sldMkLst>
        <pc:spChg chg="mod">
          <ac:chgData name="Стилиян Тодоров Дюлгеров" userId="S::stdyulgerov22@codingburgas.bg::6a85e906-40e3-42fe-a94a-fffed354d52e" providerId="AD" clId="Web-{3F9A40E9-E7F3-41C6-8EC0-267EFEE1EF3D}" dt="2023-12-06T10:16:40.587" v="27" actId="20577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Стилиян Тодоров Дюлгеров" userId="S::stdyulgerov22@codingburgas.bg::6a85e906-40e3-42fe-a94a-fffed354d52e" providerId="AD" clId="Web-{3F9A40E9-E7F3-41C6-8EC0-267EFEE1EF3D}" dt="2023-12-06T10:16:25.992" v="1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Стилиян Тодоров Дюлгеров" userId="S::stdyulgerov22@codingburgas.bg::6a85e906-40e3-42fe-a94a-fffed354d52e" providerId="AD" clId="Web-{3F9A40E9-E7F3-41C6-8EC0-267EFEE1EF3D}" dt="2023-12-06T10:16:23.430" v="18"/>
          <ac:spMkLst>
            <pc:docMk/>
            <pc:sldMk cId="109857222" sldId="256"/>
            <ac:spMk id="8" creationId="{5A292AEA-2528-46C0-B426-95822B6141FB}"/>
          </ac:spMkLst>
        </pc:spChg>
        <pc:spChg chg="add del">
          <ac:chgData name="Стилиян Тодоров Дюлгеров" userId="S::stdyulgerov22@codingburgas.bg::6a85e906-40e3-42fe-a94a-fffed354d52e" providerId="AD" clId="Web-{3F9A40E9-E7F3-41C6-8EC0-267EFEE1EF3D}" dt="2023-12-06T10:16:23.430" v="18"/>
          <ac:spMkLst>
            <pc:docMk/>
            <pc:sldMk cId="109857222" sldId="256"/>
            <ac:spMk id="10" creationId="{D8B7B198-E4DF-43CD-AD8C-199884323745}"/>
          </ac:spMkLst>
        </pc:spChg>
        <pc:spChg chg="add del">
          <ac:chgData name="Стилиян Тодоров Дюлгеров" userId="S::stdyulgerov22@codingburgas.bg::6a85e906-40e3-42fe-a94a-fffed354d52e" providerId="AD" clId="Web-{3F9A40E9-E7F3-41C6-8EC0-267EFEE1EF3D}" dt="2023-12-06T10:16:23.430" v="18"/>
          <ac:spMkLst>
            <pc:docMk/>
            <pc:sldMk cId="109857222" sldId="256"/>
            <ac:spMk id="12" creationId="{2BE67753-EA0E-4819-8D22-0B6600CF7231}"/>
          </ac:spMkLst>
        </pc:spChg>
        <pc:grpChg chg="add del">
          <ac:chgData name="Стилиян Тодоров Дюлгеров" userId="S::stdyulgerov22@codingburgas.bg::6a85e906-40e3-42fe-a94a-fffed354d52e" providerId="AD" clId="Web-{3F9A40E9-E7F3-41C6-8EC0-267EFEE1EF3D}" dt="2023-12-06T10:16:23.430" v="18"/>
          <ac:grpSpMkLst>
            <pc:docMk/>
            <pc:sldMk cId="109857222" sldId="256"/>
            <ac:grpSpMk id="14" creationId="{D76D63AC-0421-45EC-B383-E79A61A78C6B}"/>
          </ac:grpSpMkLst>
        </pc:grpChg>
        <pc:grpChg chg="add del">
          <ac:chgData name="Стилиян Тодоров Дюлгеров" userId="S::stdyulgerov22@codingburgas.bg::6a85e906-40e3-42fe-a94a-fffed354d52e" providerId="AD" clId="Web-{3F9A40E9-E7F3-41C6-8EC0-267EFEE1EF3D}" dt="2023-12-06T10:16:23.430" v="18"/>
          <ac:grpSpMkLst>
            <pc:docMk/>
            <pc:sldMk cId="109857222" sldId="256"/>
            <ac:grpSpMk id="23" creationId="{87F87F1B-42BA-4AC7-A4E2-41544DDB2CE3}"/>
          </ac:grpSpMkLst>
        </pc:grpChg>
        <pc:grpChg chg="add del">
          <ac:chgData name="Стилиян Тодоров Дюлгеров" userId="S::stdyulgerov22@codingburgas.bg::6a85e906-40e3-42fe-a94a-fffed354d52e" providerId="AD" clId="Web-{3F9A40E9-E7F3-41C6-8EC0-267EFEE1EF3D}" dt="2023-12-06T10:16:23.430" v="18"/>
          <ac:grpSpMkLst>
            <pc:docMk/>
            <pc:sldMk cId="109857222" sldId="256"/>
            <ac:grpSpMk id="29" creationId="{967346A5-7569-4F15-AB5D-BE3DADF192C0}"/>
          </ac:grpSpMkLst>
        </pc:grpChg>
      </pc:sldChg>
      <pc:sldChg chg="addSp delSp modSp new mod setBg">
        <pc:chgData name="Стилиян Тодоров Дюлгеров" userId="S::stdyulgerov22@codingburgas.bg::6a85e906-40e3-42fe-a94a-fffed354d52e" providerId="AD" clId="Web-{3F9A40E9-E7F3-41C6-8EC0-267EFEE1EF3D}" dt="2023-12-06T10:17:46.995" v="31"/>
        <pc:sldMkLst>
          <pc:docMk/>
          <pc:sldMk cId="792226492" sldId="257"/>
        </pc:sldMkLst>
        <pc:spChg chg="mod">
          <ac:chgData name="Стилиян Тодоров Дюлгеров" userId="S::stdyulgerov22@codingburgas.bg::6a85e906-40e3-42fe-a94a-fffed354d52e" providerId="AD" clId="Web-{3F9A40E9-E7F3-41C6-8EC0-267EFEE1EF3D}" dt="2023-12-06T10:17:46.995" v="31"/>
          <ac:spMkLst>
            <pc:docMk/>
            <pc:sldMk cId="792226492" sldId="257"/>
            <ac:spMk id="2" creationId="{81D341D8-EA29-D670-2E8A-0B115CBB0D9F}"/>
          </ac:spMkLst>
        </pc:spChg>
        <pc:spChg chg="mod">
          <ac:chgData name="Стилиян Тодоров Дюлгеров" userId="S::stdyulgerov22@codingburgas.bg::6a85e906-40e3-42fe-a94a-fffed354d52e" providerId="AD" clId="Web-{3F9A40E9-E7F3-41C6-8EC0-267EFEE1EF3D}" dt="2023-12-06T10:17:46.995" v="31"/>
          <ac:spMkLst>
            <pc:docMk/>
            <pc:sldMk cId="792226492" sldId="257"/>
            <ac:spMk id="3" creationId="{23484647-8DE6-026E-0244-5AFB234F46EB}"/>
          </ac:spMkLst>
        </pc:spChg>
        <pc:spChg chg="add del">
          <ac:chgData name="Стилиян Тодоров Дюлгеров" userId="S::stdyulgerov22@codingburgas.bg::6a85e906-40e3-42fe-a94a-fffed354d52e" providerId="AD" clId="Web-{3F9A40E9-E7F3-41C6-8EC0-267EFEE1EF3D}" dt="2023-12-06T10:17:46.980" v="30"/>
          <ac:spMkLst>
            <pc:docMk/>
            <pc:sldMk cId="792226492" sldId="257"/>
            <ac:spMk id="8" creationId="{18873D23-2DCF-4B31-A009-95721C06E8E1}"/>
          </ac:spMkLst>
        </pc:spChg>
        <pc:spChg chg="add del">
          <ac:chgData name="Стилиян Тодоров Дюлгеров" userId="S::stdyulgerov22@codingburgas.bg::6a85e906-40e3-42fe-a94a-fffed354d52e" providerId="AD" clId="Web-{3F9A40E9-E7F3-41C6-8EC0-267EFEE1EF3D}" dt="2023-12-06T10:17:46.980" v="30"/>
          <ac:spMkLst>
            <pc:docMk/>
            <pc:sldMk cId="792226492" sldId="257"/>
            <ac:spMk id="10" creationId="{C13EF075-D4EF-4929-ADBC-91B27DA19955}"/>
          </ac:spMkLst>
        </pc:spChg>
        <pc:spChg chg="add">
          <ac:chgData name="Стилиян Тодоров Дюлгеров" userId="S::stdyulgerov22@codingburgas.bg::6a85e906-40e3-42fe-a94a-fffed354d52e" providerId="AD" clId="Web-{3F9A40E9-E7F3-41C6-8EC0-267EFEE1EF3D}" dt="2023-12-06T10:17:46.995" v="31"/>
          <ac:spMkLst>
            <pc:docMk/>
            <pc:sldMk cId="792226492" sldId="257"/>
            <ac:spMk id="23" creationId="{CF75AD06-DFC4-4B3A-8490-330823D081CF}"/>
          </ac:spMkLst>
        </pc:spChg>
        <pc:spChg chg="add">
          <ac:chgData name="Стилиян Тодоров Дюлгеров" userId="S::stdyulgerov22@codingburgas.bg::6a85e906-40e3-42fe-a94a-fffed354d52e" providerId="AD" clId="Web-{3F9A40E9-E7F3-41C6-8EC0-267EFEE1EF3D}" dt="2023-12-06T10:17:46.995" v="31"/>
          <ac:spMkLst>
            <pc:docMk/>
            <pc:sldMk cId="792226492" sldId="257"/>
            <ac:spMk id="24" creationId="{FC587C93-0840-40DF-96D5-D1F2137E6449}"/>
          </ac:spMkLst>
        </pc:spChg>
        <pc:grpChg chg="add del">
          <ac:chgData name="Стилиян Тодоров Дюлгеров" userId="S::stdyulgerov22@codingburgas.bg::6a85e906-40e3-42fe-a94a-fffed354d52e" providerId="AD" clId="Web-{3F9A40E9-E7F3-41C6-8EC0-267EFEE1EF3D}" dt="2023-12-06T10:17:46.980" v="30"/>
          <ac:grpSpMkLst>
            <pc:docMk/>
            <pc:sldMk cId="792226492" sldId="257"/>
            <ac:grpSpMk id="12" creationId="{DAA26DFA-AAB2-4973-9C17-16D587C7B198}"/>
          </ac:grpSpMkLst>
        </pc:grpChg>
        <pc:grpChg chg="add">
          <ac:chgData name="Стилиян Тодоров Дюлгеров" userId="S::stdyulgerov22@codingburgas.bg::6a85e906-40e3-42fe-a94a-fffed354d52e" providerId="AD" clId="Web-{3F9A40E9-E7F3-41C6-8EC0-267EFEE1EF3D}" dt="2023-12-06T10:17:46.995" v="31"/>
          <ac:grpSpMkLst>
            <pc:docMk/>
            <pc:sldMk cId="792226492" sldId="257"/>
            <ac:grpSpMk id="18" creationId="{47A3A52F-BCB3-444D-9372-EE018B135C49}"/>
          </ac:grpSpMkLst>
        </pc:grpChg>
        <pc:grpChg chg="add">
          <ac:chgData name="Стилиян Тодоров Дюлгеров" userId="S::stdyulgerov22@codingburgas.bg::6a85e906-40e3-42fe-a94a-fffed354d52e" providerId="AD" clId="Web-{3F9A40E9-E7F3-41C6-8EC0-267EFEE1EF3D}" dt="2023-12-06T10:17:46.995" v="31"/>
          <ac:grpSpMkLst>
            <pc:docMk/>
            <pc:sldMk cId="792226492" sldId="257"/>
            <ac:grpSpMk id="25" creationId="{5E02D55A-F529-4B19-BAF9-F63240A7B490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2863D-61CF-4F95-A1C3-B1AFB7DC7A4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57DB7C-D109-43A5-894A-D08F9EC5622C}">
      <dgm:prSet phldrT="[Text]" custT="1"/>
      <dgm:spPr/>
      <dgm:t>
        <a:bodyPr/>
        <a:lstStyle/>
        <a:p>
          <a:r>
            <a:rPr lang="bg-BG" sz="2000"/>
            <a:t>Създаване на група в </a:t>
          </a:r>
          <a:r>
            <a:rPr lang="en-US" sz="2000"/>
            <a:t>Microsoft Teams</a:t>
          </a:r>
        </a:p>
      </dgm:t>
    </dgm:pt>
    <dgm:pt modelId="{DE495738-3581-4A26-9357-1DBF54360061}" type="parTrans" cxnId="{D456E785-2D82-46EB-A1D8-91CAFC796AE9}">
      <dgm:prSet/>
      <dgm:spPr/>
      <dgm:t>
        <a:bodyPr/>
        <a:lstStyle/>
        <a:p>
          <a:endParaRPr lang="en-US"/>
        </a:p>
      </dgm:t>
    </dgm:pt>
    <dgm:pt modelId="{0D0F9494-DC7F-40FF-B8BC-AC62EFDA66C8}" type="sibTrans" cxnId="{D456E785-2D82-46EB-A1D8-91CAFC796AE9}">
      <dgm:prSet/>
      <dgm:spPr/>
      <dgm:t>
        <a:bodyPr/>
        <a:lstStyle/>
        <a:p>
          <a:endParaRPr lang="en-US"/>
        </a:p>
      </dgm:t>
    </dgm:pt>
    <dgm:pt modelId="{7970ED29-CB47-4AD4-B749-EA117AB00A2A}">
      <dgm:prSet phldrT="[Text]" custT="1"/>
      <dgm:spPr/>
      <dgm:t>
        <a:bodyPr/>
        <a:lstStyle/>
        <a:p>
          <a:r>
            <a:rPr lang="bg-BG" sz="2000"/>
            <a:t>Създаване на сайта</a:t>
          </a:r>
          <a:endParaRPr lang="en-US" sz="2000"/>
        </a:p>
      </dgm:t>
    </dgm:pt>
    <dgm:pt modelId="{FD40CCF7-FDFF-40F6-B38B-81B3D9DB025F}" type="parTrans" cxnId="{1B5AFE4E-E453-4123-A3F6-DEE3FD66D099}">
      <dgm:prSet/>
      <dgm:spPr/>
      <dgm:t>
        <a:bodyPr/>
        <a:lstStyle/>
        <a:p>
          <a:endParaRPr lang="en-US"/>
        </a:p>
      </dgm:t>
    </dgm:pt>
    <dgm:pt modelId="{4508581C-85B0-4BEF-8E66-76E4F7EFFAF4}" type="sibTrans" cxnId="{1B5AFE4E-E453-4123-A3F6-DEE3FD66D099}">
      <dgm:prSet/>
      <dgm:spPr/>
      <dgm:t>
        <a:bodyPr/>
        <a:lstStyle/>
        <a:p>
          <a:endParaRPr lang="en-US"/>
        </a:p>
      </dgm:t>
    </dgm:pt>
    <dgm:pt modelId="{2FA7188F-127D-4333-88C9-1A5E1879CAA3}">
      <dgm:prSet phldrT="[Text]" custT="1"/>
      <dgm:spPr/>
      <dgm:t>
        <a:bodyPr/>
        <a:lstStyle/>
        <a:p>
          <a:r>
            <a:rPr lang="bg-BG" sz="2000"/>
            <a:t>Тестване и комитване на сайта в </a:t>
          </a:r>
          <a:r>
            <a:rPr lang="en-US" sz="2000"/>
            <a:t>GitHub</a:t>
          </a:r>
        </a:p>
      </dgm:t>
    </dgm:pt>
    <dgm:pt modelId="{F88BBAAB-B08C-4F79-90D0-4567237192C2}" type="parTrans" cxnId="{5A97B066-7EC7-4585-8B89-13EE4526FFAB}">
      <dgm:prSet/>
      <dgm:spPr/>
      <dgm:t>
        <a:bodyPr/>
        <a:lstStyle/>
        <a:p>
          <a:endParaRPr lang="en-US"/>
        </a:p>
      </dgm:t>
    </dgm:pt>
    <dgm:pt modelId="{D0B4A446-750E-4D1F-BF7A-1160DC1C512A}" type="sibTrans" cxnId="{5A97B066-7EC7-4585-8B89-13EE4526FFAB}">
      <dgm:prSet/>
      <dgm:spPr/>
      <dgm:t>
        <a:bodyPr/>
        <a:lstStyle/>
        <a:p>
          <a:endParaRPr lang="en-US"/>
        </a:p>
      </dgm:t>
    </dgm:pt>
    <dgm:pt modelId="{F0E19FE1-444B-4588-8F7D-8AAD005CF33D}">
      <dgm:prSet custT="1"/>
      <dgm:spPr/>
      <dgm:t>
        <a:bodyPr/>
        <a:lstStyle/>
        <a:p>
          <a:r>
            <a:rPr lang="bg-BG" sz="2000"/>
            <a:t>Създаване на документация</a:t>
          </a:r>
          <a:endParaRPr lang="en-US" sz="2000"/>
        </a:p>
      </dgm:t>
    </dgm:pt>
    <dgm:pt modelId="{1B60293A-DC5D-4B9B-9D07-64FA2B7084C7}" type="parTrans" cxnId="{A0BBF3FD-4773-4DEA-A3AB-6A5D5770B40B}">
      <dgm:prSet/>
      <dgm:spPr/>
      <dgm:t>
        <a:bodyPr/>
        <a:lstStyle/>
        <a:p>
          <a:endParaRPr lang="en-US"/>
        </a:p>
      </dgm:t>
    </dgm:pt>
    <dgm:pt modelId="{49984A73-2E35-47BA-96AE-E1BECE8DD097}" type="sibTrans" cxnId="{A0BBF3FD-4773-4DEA-A3AB-6A5D5770B40B}">
      <dgm:prSet/>
      <dgm:spPr/>
      <dgm:t>
        <a:bodyPr/>
        <a:lstStyle/>
        <a:p>
          <a:endParaRPr lang="en-US"/>
        </a:p>
      </dgm:t>
    </dgm:pt>
    <dgm:pt modelId="{968C0135-0917-4DFF-B6FD-8271AF9B7DCB}">
      <dgm:prSet custT="1"/>
      <dgm:spPr/>
      <dgm:t>
        <a:bodyPr/>
        <a:lstStyle/>
        <a:p>
          <a:r>
            <a:rPr lang="bg-BG" sz="2000"/>
            <a:t>Защитаване на сайта</a:t>
          </a:r>
          <a:endParaRPr lang="en-US" sz="2000"/>
        </a:p>
      </dgm:t>
    </dgm:pt>
    <dgm:pt modelId="{84BC61A4-40EA-41E2-AD5D-109412644627}" type="parTrans" cxnId="{20E65F52-ADFE-4EFD-AFAF-7F5927AFCD76}">
      <dgm:prSet/>
      <dgm:spPr/>
      <dgm:t>
        <a:bodyPr/>
        <a:lstStyle/>
        <a:p>
          <a:endParaRPr lang="en-US"/>
        </a:p>
      </dgm:t>
    </dgm:pt>
    <dgm:pt modelId="{24F3A209-BD9E-4488-82BF-091E51992040}" type="sibTrans" cxnId="{20E65F52-ADFE-4EFD-AFAF-7F5927AFCD76}">
      <dgm:prSet/>
      <dgm:spPr/>
      <dgm:t>
        <a:bodyPr/>
        <a:lstStyle/>
        <a:p>
          <a:endParaRPr lang="en-US"/>
        </a:p>
      </dgm:t>
    </dgm:pt>
    <dgm:pt modelId="{29F31913-DE84-4B0D-A1A3-7443A56E38FD}" type="pres">
      <dgm:prSet presAssocID="{E0A2863D-61CF-4F95-A1C3-B1AFB7DC7A46}" presName="vert0" presStyleCnt="0">
        <dgm:presLayoutVars>
          <dgm:dir/>
          <dgm:animOne val="branch"/>
          <dgm:animLvl val="lvl"/>
        </dgm:presLayoutVars>
      </dgm:prSet>
      <dgm:spPr/>
    </dgm:pt>
    <dgm:pt modelId="{373655AA-A563-4E5F-A477-55A52CA0B9CA}" type="pres">
      <dgm:prSet presAssocID="{7B57DB7C-D109-43A5-894A-D08F9EC5622C}" presName="thickLine" presStyleLbl="alignNode1" presStyleIdx="0" presStyleCnt="5"/>
      <dgm:spPr/>
    </dgm:pt>
    <dgm:pt modelId="{637CEE9D-4EEA-4812-9DB9-5CC6462CD8CA}" type="pres">
      <dgm:prSet presAssocID="{7B57DB7C-D109-43A5-894A-D08F9EC5622C}" presName="horz1" presStyleCnt="0"/>
      <dgm:spPr/>
    </dgm:pt>
    <dgm:pt modelId="{70CF7F1E-9196-4829-8B7A-671B8C26A6C0}" type="pres">
      <dgm:prSet presAssocID="{7B57DB7C-D109-43A5-894A-D08F9EC5622C}" presName="tx1" presStyleLbl="revTx" presStyleIdx="0" presStyleCnt="5"/>
      <dgm:spPr/>
    </dgm:pt>
    <dgm:pt modelId="{46813EC6-D851-420E-98A6-790FD57EF145}" type="pres">
      <dgm:prSet presAssocID="{7B57DB7C-D109-43A5-894A-D08F9EC5622C}" presName="vert1" presStyleCnt="0"/>
      <dgm:spPr/>
    </dgm:pt>
    <dgm:pt modelId="{B95F4A28-F3B4-4E8E-BF5C-F1FAF8AAC2F6}" type="pres">
      <dgm:prSet presAssocID="{7970ED29-CB47-4AD4-B749-EA117AB00A2A}" presName="thickLine" presStyleLbl="alignNode1" presStyleIdx="1" presStyleCnt="5"/>
      <dgm:spPr/>
    </dgm:pt>
    <dgm:pt modelId="{E3F7BE82-989C-447D-8A2A-487974A5AC6B}" type="pres">
      <dgm:prSet presAssocID="{7970ED29-CB47-4AD4-B749-EA117AB00A2A}" presName="horz1" presStyleCnt="0"/>
      <dgm:spPr/>
    </dgm:pt>
    <dgm:pt modelId="{75FAE647-E3CF-49B4-80AD-9C1127078B80}" type="pres">
      <dgm:prSet presAssocID="{7970ED29-CB47-4AD4-B749-EA117AB00A2A}" presName="tx1" presStyleLbl="revTx" presStyleIdx="1" presStyleCnt="5"/>
      <dgm:spPr/>
    </dgm:pt>
    <dgm:pt modelId="{CB3BB9C4-2A43-4F5F-9A10-371993EDB612}" type="pres">
      <dgm:prSet presAssocID="{7970ED29-CB47-4AD4-B749-EA117AB00A2A}" presName="vert1" presStyleCnt="0"/>
      <dgm:spPr/>
    </dgm:pt>
    <dgm:pt modelId="{7A026141-6C3A-4EE4-8D54-EB4F15F0A137}" type="pres">
      <dgm:prSet presAssocID="{2FA7188F-127D-4333-88C9-1A5E1879CAA3}" presName="thickLine" presStyleLbl="alignNode1" presStyleIdx="2" presStyleCnt="5"/>
      <dgm:spPr/>
    </dgm:pt>
    <dgm:pt modelId="{06684446-CF60-4893-BE29-399A7F00D89C}" type="pres">
      <dgm:prSet presAssocID="{2FA7188F-127D-4333-88C9-1A5E1879CAA3}" presName="horz1" presStyleCnt="0"/>
      <dgm:spPr/>
    </dgm:pt>
    <dgm:pt modelId="{EB47EF8E-64B9-44C4-977A-EB06FDB1529A}" type="pres">
      <dgm:prSet presAssocID="{2FA7188F-127D-4333-88C9-1A5E1879CAA3}" presName="tx1" presStyleLbl="revTx" presStyleIdx="2" presStyleCnt="5"/>
      <dgm:spPr/>
    </dgm:pt>
    <dgm:pt modelId="{85C2B539-34EB-4E67-85C4-F4AACBA78DCF}" type="pres">
      <dgm:prSet presAssocID="{2FA7188F-127D-4333-88C9-1A5E1879CAA3}" presName="vert1" presStyleCnt="0"/>
      <dgm:spPr/>
    </dgm:pt>
    <dgm:pt modelId="{5DDCE96F-A645-4173-9B76-CF3BB141BB6A}" type="pres">
      <dgm:prSet presAssocID="{F0E19FE1-444B-4588-8F7D-8AAD005CF33D}" presName="thickLine" presStyleLbl="alignNode1" presStyleIdx="3" presStyleCnt="5"/>
      <dgm:spPr/>
    </dgm:pt>
    <dgm:pt modelId="{017A20EF-6FB6-4DDF-9C3D-9CF966696921}" type="pres">
      <dgm:prSet presAssocID="{F0E19FE1-444B-4588-8F7D-8AAD005CF33D}" presName="horz1" presStyleCnt="0"/>
      <dgm:spPr/>
    </dgm:pt>
    <dgm:pt modelId="{FCEB55E1-3DE6-4585-BD72-0DE9B55FB042}" type="pres">
      <dgm:prSet presAssocID="{F0E19FE1-444B-4588-8F7D-8AAD005CF33D}" presName="tx1" presStyleLbl="revTx" presStyleIdx="3" presStyleCnt="5"/>
      <dgm:spPr/>
    </dgm:pt>
    <dgm:pt modelId="{73DE446D-BD8A-4C68-9A16-FD865EA7C5A1}" type="pres">
      <dgm:prSet presAssocID="{F0E19FE1-444B-4588-8F7D-8AAD005CF33D}" presName="vert1" presStyleCnt="0"/>
      <dgm:spPr/>
    </dgm:pt>
    <dgm:pt modelId="{D4DF0135-0725-4494-B28B-70C0CF9F9D8C}" type="pres">
      <dgm:prSet presAssocID="{968C0135-0917-4DFF-B6FD-8271AF9B7DCB}" presName="thickLine" presStyleLbl="alignNode1" presStyleIdx="4" presStyleCnt="5"/>
      <dgm:spPr/>
    </dgm:pt>
    <dgm:pt modelId="{5293A6A3-CE8E-4987-BC7A-E02A7ABDB80C}" type="pres">
      <dgm:prSet presAssocID="{968C0135-0917-4DFF-B6FD-8271AF9B7DCB}" presName="horz1" presStyleCnt="0"/>
      <dgm:spPr/>
    </dgm:pt>
    <dgm:pt modelId="{97708738-2AC5-4FEF-B237-BF6CC728EF89}" type="pres">
      <dgm:prSet presAssocID="{968C0135-0917-4DFF-B6FD-8271AF9B7DCB}" presName="tx1" presStyleLbl="revTx" presStyleIdx="4" presStyleCnt="5"/>
      <dgm:spPr/>
    </dgm:pt>
    <dgm:pt modelId="{FF144642-894E-4C6F-BBF3-94327F091C35}" type="pres">
      <dgm:prSet presAssocID="{968C0135-0917-4DFF-B6FD-8271AF9B7DCB}" presName="vert1" presStyleCnt="0"/>
      <dgm:spPr/>
    </dgm:pt>
  </dgm:ptLst>
  <dgm:cxnLst>
    <dgm:cxn modelId="{F79DF500-9E58-42B6-BB25-FDD3FBBCEC90}" type="presOf" srcId="{F0E19FE1-444B-4588-8F7D-8AAD005CF33D}" destId="{FCEB55E1-3DE6-4585-BD72-0DE9B55FB042}" srcOrd="0" destOrd="0" presId="urn:microsoft.com/office/officeart/2008/layout/LinedList"/>
    <dgm:cxn modelId="{9F1F2724-9922-4F85-8BAA-338FC8569B61}" type="presOf" srcId="{E0A2863D-61CF-4F95-A1C3-B1AFB7DC7A46}" destId="{29F31913-DE84-4B0D-A1A3-7443A56E38FD}" srcOrd="0" destOrd="0" presId="urn:microsoft.com/office/officeart/2008/layout/LinedList"/>
    <dgm:cxn modelId="{2413F428-534F-4E18-84A3-8DB13AC3DE14}" type="presOf" srcId="{2FA7188F-127D-4333-88C9-1A5E1879CAA3}" destId="{EB47EF8E-64B9-44C4-977A-EB06FDB1529A}" srcOrd="0" destOrd="0" presId="urn:microsoft.com/office/officeart/2008/layout/LinedList"/>
    <dgm:cxn modelId="{5A97B066-7EC7-4585-8B89-13EE4526FFAB}" srcId="{E0A2863D-61CF-4F95-A1C3-B1AFB7DC7A46}" destId="{2FA7188F-127D-4333-88C9-1A5E1879CAA3}" srcOrd="2" destOrd="0" parTransId="{F88BBAAB-B08C-4F79-90D0-4567237192C2}" sibTransId="{D0B4A446-750E-4D1F-BF7A-1160DC1C512A}"/>
    <dgm:cxn modelId="{1B5AFE4E-E453-4123-A3F6-DEE3FD66D099}" srcId="{E0A2863D-61CF-4F95-A1C3-B1AFB7DC7A46}" destId="{7970ED29-CB47-4AD4-B749-EA117AB00A2A}" srcOrd="1" destOrd="0" parTransId="{FD40CCF7-FDFF-40F6-B38B-81B3D9DB025F}" sibTransId="{4508581C-85B0-4BEF-8E66-76E4F7EFFAF4}"/>
    <dgm:cxn modelId="{20E65F52-ADFE-4EFD-AFAF-7F5927AFCD76}" srcId="{E0A2863D-61CF-4F95-A1C3-B1AFB7DC7A46}" destId="{968C0135-0917-4DFF-B6FD-8271AF9B7DCB}" srcOrd="4" destOrd="0" parTransId="{84BC61A4-40EA-41E2-AD5D-109412644627}" sibTransId="{24F3A209-BD9E-4488-82BF-091E51992040}"/>
    <dgm:cxn modelId="{D456E785-2D82-46EB-A1D8-91CAFC796AE9}" srcId="{E0A2863D-61CF-4F95-A1C3-B1AFB7DC7A46}" destId="{7B57DB7C-D109-43A5-894A-D08F9EC5622C}" srcOrd="0" destOrd="0" parTransId="{DE495738-3581-4A26-9357-1DBF54360061}" sibTransId="{0D0F9494-DC7F-40FF-B8BC-AC62EFDA66C8}"/>
    <dgm:cxn modelId="{8C41CC8D-98D6-4E7F-9D31-FDE647FE409F}" type="presOf" srcId="{968C0135-0917-4DFF-B6FD-8271AF9B7DCB}" destId="{97708738-2AC5-4FEF-B237-BF6CC728EF89}" srcOrd="0" destOrd="0" presId="urn:microsoft.com/office/officeart/2008/layout/LinedList"/>
    <dgm:cxn modelId="{E2C834B4-A015-4185-A1E8-C4C4AA3941D7}" type="presOf" srcId="{7B57DB7C-D109-43A5-894A-D08F9EC5622C}" destId="{70CF7F1E-9196-4829-8B7A-671B8C26A6C0}" srcOrd="0" destOrd="0" presId="urn:microsoft.com/office/officeart/2008/layout/LinedList"/>
    <dgm:cxn modelId="{A142FCC5-EA92-40D3-9C88-889457B20ED0}" type="presOf" srcId="{7970ED29-CB47-4AD4-B749-EA117AB00A2A}" destId="{75FAE647-E3CF-49B4-80AD-9C1127078B80}" srcOrd="0" destOrd="0" presId="urn:microsoft.com/office/officeart/2008/layout/LinedList"/>
    <dgm:cxn modelId="{A0BBF3FD-4773-4DEA-A3AB-6A5D5770B40B}" srcId="{E0A2863D-61CF-4F95-A1C3-B1AFB7DC7A46}" destId="{F0E19FE1-444B-4588-8F7D-8AAD005CF33D}" srcOrd="3" destOrd="0" parTransId="{1B60293A-DC5D-4B9B-9D07-64FA2B7084C7}" sibTransId="{49984A73-2E35-47BA-96AE-E1BECE8DD097}"/>
    <dgm:cxn modelId="{D69CC2B3-C1E0-4A27-A1AD-40F3A6AA67AE}" type="presParOf" srcId="{29F31913-DE84-4B0D-A1A3-7443A56E38FD}" destId="{373655AA-A563-4E5F-A477-55A52CA0B9CA}" srcOrd="0" destOrd="0" presId="urn:microsoft.com/office/officeart/2008/layout/LinedList"/>
    <dgm:cxn modelId="{0C99681C-3312-4163-8AEF-301EB3B63268}" type="presParOf" srcId="{29F31913-DE84-4B0D-A1A3-7443A56E38FD}" destId="{637CEE9D-4EEA-4812-9DB9-5CC6462CD8CA}" srcOrd="1" destOrd="0" presId="urn:microsoft.com/office/officeart/2008/layout/LinedList"/>
    <dgm:cxn modelId="{A6F0B0E3-F31D-4618-A502-174298F41C14}" type="presParOf" srcId="{637CEE9D-4EEA-4812-9DB9-5CC6462CD8CA}" destId="{70CF7F1E-9196-4829-8B7A-671B8C26A6C0}" srcOrd="0" destOrd="0" presId="urn:microsoft.com/office/officeart/2008/layout/LinedList"/>
    <dgm:cxn modelId="{9FCF09DF-275F-4DD6-9979-4F7B33D17BB3}" type="presParOf" srcId="{637CEE9D-4EEA-4812-9DB9-5CC6462CD8CA}" destId="{46813EC6-D851-420E-98A6-790FD57EF145}" srcOrd="1" destOrd="0" presId="urn:microsoft.com/office/officeart/2008/layout/LinedList"/>
    <dgm:cxn modelId="{470C2285-A823-442A-A0C4-AC22C73AFEE6}" type="presParOf" srcId="{29F31913-DE84-4B0D-A1A3-7443A56E38FD}" destId="{B95F4A28-F3B4-4E8E-BF5C-F1FAF8AAC2F6}" srcOrd="2" destOrd="0" presId="urn:microsoft.com/office/officeart/2008/layout/LinedList"/>
    <dgm:cxn modelId="{68BB0DCF-CC4B-46FD-ACC7-A343F6AA5EBF}" type="presParOf" srcId="{29F31913-DE84-4B0D-A1A3-7443A56E38FD}" destId="{E3F7BE82-989C-447D-8A2A-487974A5AC6B}" srcOrd="3" destOrd="0" presId="urn:microsoft.com/office/officeart/2008/layout/LinedList"/>
    <dgm:cxn modelId="{991BEE19-767A-47BA-A64C-9B0EB9536262}" type="presParOf" srcId="{E3F7BE82-989C-447D-8A2A-487974A5AC6B}" destId="{75FAE647-E3CF-49B4-80AD-9C1127078B80}" srcOrd="0" destOrd="0" presId="urn:microsoft.com/office/officeart/2008/layout/LinedList"/>
    <dgm:cxn modelId="{E3838AAD-B6DA-4F86-8347-9C32265C604B}" type="presParOf" srcId="{E3F7BE82-989C-447D-8A2A-487974A5AC6B}" destId="{CB3BB9C4-2A43-4F5F-9A10-371993EDB612}" srcOrd="1" destOrd="0" presId="urn:microsoft.com/office/officeart/2008/layout/LinedList"/>
    <dgm:cxn modelId="{536A986F-9187-4437-952C-E2DB914B6E96}" type="presParOf" srcId="{29F31913-DE84-4B0D-A1A3-7443A56E38FD}" destId="{7A026141-6C3A-4EE4-8D54-EB4F15F0A137}" srcOrd="4" destOrd="0" presId="urn:microsoft.com/office/officeart/2008/layout/LinedList"/>
    <dgm:cxn modelId="{1DF9EB84-0232-446C-A66E-FB8670D034A1}" type="presParOf" srcId="{29F31913-DE84-4B0D-A1A3-7443A56E38FD}" destId="{06684446-CF60-4893-BE29-399A7F00D89C}" srcOrd="5" destOrd="0" presId="urn:microsoft.com/office/officeart/2008/layout/LinedList"/>
    <dgm:cxn modelId="{D2E8BCAF-72F4-4ED3-AD55-EB430F2203CE}" type="presParOf" srcId="{06684446-CF60-4893-BE29-399A7F00D89C}" destId="{EB47EF8E-64B9-44C4-977A-EB06FDB1529A}" srcOrd="0" destOrd="0" presId="urn:microsoft.com/office/officeart/2008/layout/LinedList"/>
    <dgm:cxn modelId="{D5940E3E-B877-4801-8B34-EC2D249D192D}" type="presParOf" srcId="{06684446-CF60-4893-BE29-399A7F00D89C}" destId="{85C2B539-34EB-4E67-85C4-F4AACBA78DCF}" srcOrd="1" destOrd="0" presId="urn:microsoft.com/office/officeart/2008/layout/LinedList"/>
    <dgm:cxn modelId="{C7429CEA-E268-4086-8705-F9964CE6D54A}" type="presParOf" srcId="{29F31913-DE84-4B0D-A1A3-7443A56E38FD}" destId="{5DDCE96F-A645-4173-9B76-CF3BB141BB6A}" srcOrd="6" destOrd="0" presId="urn:microsoft.com/office/officeart/2008/layout/LinedList"/>
    <dgm:cxn modelId="{A44A2C09-E304-41E3-96F0-5DC25D99BB0E}" type="presParOf" srcId="{29F31913-DE84-4B0D-A1A3-7443A56E38FD}" destId="{017A20EF-6FB6-4DDF-9C3D-9CF966696921}" srcOrd="7" destOrd="0" presId="urn:microsoft.com/office/officeart/2008/layout/LinedList"/>
    <dgm:cxn modelId="{4A4EC311-0543-4C25-B864-C819D860B3C1}" type="presParOf" srcId="{017A20EF-6FB6-4DDF-9C3D-9CF966696921}" destId="{FCEB55E1-3DE6-4585-BD72-0DE9B55FB042}" srcOrd="0" destOrd="0" presId="urn:microsoft.com/office/officeart/2008/layout/LinedList"/>
    <dgm:cxn modelId="{1A986A8E-706B-46CB-A9F6-128A16BEC83A}" type="presParOf" srcId="{017A20EF-6FB6-4DDF-9C3D-9CF966696921}" destId="{73DE446D-BD8A-4C68-9A16-FD865EA7C5A1}" srcOrd="1" destOrd="0" presId="urn:microsoft.com/office/officeart/2008/layout/LinedList"/>
    <dgm:cxn modelId="{0D3F2611-3D98-4DF5-A8A3-D9A34CFEA8D2}" type="presParOf" srcId="{29F31913-DE84-4B0D-A1A3-7443A56E38FD}" destId="{D4DF0135-0725-4494-B28B-70C0CF9F9D8C}" srcOrd="8" destOrd="0" presId="urn:microsoft.com/office/officeart/2008/layout/LinedList"/>
    <dgm:cxn modelId="{84EE2277-BFD1-405D-9229-A69ED76ABDAB}" type="presParOf" srcId="{29F31913-DE84-4B0D-A1A3-7443A56E38FD}" destId="{5293A6A3-CE8E-4987-BC7A-E02A7ABDB80C}" srcOrd="9" destOrd="0" presId="urn:microsoft.com/office/officeart/2008/layout/LinedList"/>
    <dgm:cxn modelId="{07F9A7DC-C79D-4577-8040-EE305B246516}" type="presParOf" srcId="{5293A6A3-CE8E-4987-BC7A-E02A7ABDB80C}" destId="{97708738-2AC5-4FEF-B237-BF6CC728EF89}" srcOrd="0" destOrd="0" presId="urn:microsoft.com/office/officeart/2008/layout/LinedList"/>
    <dgm:cxn modelId="{E087E689-BC3D-4A14-AACD-C87DC519C3CD}" type="presParOf" srcId="{5293A6A3-CE8E-4987-BC7A-E02A7ABDB80C}" destId="{FF144642-894E-4C6F-BBF3-94327F091C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655AA-A563-4E5F-A477-55A52CA0B9CA}">
      <dsp:nvSpPr>
        <dsp:cNvPr id="0" name=""/>
        <dsp:cNvSpPr/>
      </dsp:nvSpPr>
      <dsp:spPr>
        <a:xfrm>
          <a:off x="0" y="474"/>
          <a:ext cx="101877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F7F1E-9196-4829-8B7A-671B8C26A6C0}">
      <dsp:nvSpPr>
        <dsp:cNvPr id="0" name=""/>
        <dsp:cNvSpPr/>
      </dsp:nvSpPr>
      <dsp:spPr>
        <a:xfrm>
          <a:off x="0" y="474"/>
          <a:ext cx="10187710" cy="77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Създаване на група в </a:t>
          </a:r>
          <a:r>
            <a:rPr lang="en-US" sz="2000" kern="1200"/>
            <a:t>Microsoft Teams</a:t>
          </a:r>
        </a:p>
      </dsp:txBody>
      <dsp:txXfrm>
        <a:off x="0" y="474"/>
        <a:ext cx="10187710" cy="776742"/>
      </dsp:txXfrm>
    </dsp:sp>
    <dsp:sp modelId="{B95F4A28-F3B4-4E8E-BF5C-F1FAF8AAC2F6}">
      <dsp:nvSpPr>
        <dsp:cNvPr id="0" name=""/>
        <dsp:cNvSpPr/>
      </dsp:nvSpPr>
      <dsp:spPr>
        <a:xfrm>
          <a:off x="0" y="777216"/>
          <a:ext cx="101877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AE647-E3CF-49B4-80AD-9C1127078B80}">
      <dsp:nvSpPr>
        <dsp:cNvPr id="0" name=""/>
        <dsp:cNvSpPr/>
      </dsp:nvSpPr>
      <dsp:spPr>
        <a:xfrm>
          <a:off x="0" y="777216"/>
          <a:ext cx="10187710" cy="77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Създаване на сайта</a:t>
          </a:r>
          <a:endParaRPr lang="en-US" sz="2000" kern="1200"/>
        </a:p>
      </dsp:txBody>
      <dsp:txXfrm>
        <a:off x="0" y="777216"/>
        <a:ext cx="10187710" cy="776742"/>
      </dsp:txXfrm>
    </dsp:sp>
    <dsp:sp modelId="{7A026141-6C3A-4EE4-8D54-EB4F15F0A137}">
      <dsp:nvSpPr>
        <dsp:cNvPr id="0" name=""/>
        <dsp:cNvSpPr/>
      </dsp:nvSpPr>
      <dsp:spPr>
        <a:xfrm>
          <a:off x="0" y="1553958"/>
          <a:ext cx="101877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7EF8E-64B9-44C4-977A-EB06FDB1529A}">
      <dsp:nvSpPr>
        <dsp:cNvPr id="0" name=""/>
        <dsp:cNvSpPr/>
      </dsp:nvSpPr>
      <dsp:spPr>
        <a:xfrm>
          <a:off x="0" y="1553958"/>
          <a:ext cx="10187710" cy="77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Тестване и комитване на сайта в </a:t>
          </a:r>
          <a:r>
            <a:rPr lang="en-US" sz="2000" kern="1200"/>
            <a:t>GitHub</a:t>
          </a:r>
        </a:p>
      </dsp:txBody>
      <dsp:txXfrm>
        <a:off x="0" y="1553958"/>
        <a:ext cx="10187710" cy="776742"/>
      </dsp:txXfrm>
    </dsp:sp>
    <dsp:sp modelId="{5DDCE96F-A645-4173-9B76-CF3BB141BB6A}">
      <dsp:nvSpPr>
        <dsp:cNvPr id="0" name=""/>
        <dsp:cNvSpPr/>
      </dsp:nvSpPr>
      <dsp:spPr>
        <a:xfrm>
          <a:off x="0" y="2330701"/>
          <a:ext cx="101877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B55E1-3DE6-4585-BD72-0DE9B55FB042}">
      <dsp:nvSpPr>
        <dsp:cNvPr id="0" name=""/>
        <dsp:cNvSpPr/>
      </dsp:nvSpPr>
      <dsp:spPr>
        <a:xfrm>
          <a:off x="0" y="2330701"/>
          <a:ext cx="10187710" cy="77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Създаване на документация</a:t>
          </a:r>
          <a:endParaRPr lang="en-US" sz="2000" kern="1200"/>
        </a:p>
      </dsp:txBody>
      <dsp:txXfrm>
        <a:off x="0" y="2330701"/>
        <a:ext cx="10187710" cy="776742"/>
      </dsp:txXfrm>
    </dsp:sp>
    <dsp:sp modelId="{D4DF0135-0725-4494-B28B-70C0CF9F9D8C}">
      <dsp:nvSpPr>
        <dsp:cNvPr id="0" name=""/>
        <dsp:cNvSpPr/>
      </dsp:nvSpPr>
      <dsp:spPr>
        <a:xfrm>
          <a:off x="0" y="3107443"/>
          <a:ext cx="101877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08738-2AC5-4FEF-B237-BF6CC728EF89}">
      <dsp:nvSpPr>
        <dsp:cNvPr id="0" name=""/>
        <dsp:cNvSpPr/>
      </dsp:nvSpPr>
      <dsp:spPr>
        <a:xfrm>
          <a:off x="0" y="3107443"/>
          <a:ext cx="10187710" cy="776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Защитаване на сайта</a:t>
          </a:r>
          <a:endParaRPr lang="en-US" sz="2000" kern="1200"/>
        </a:p>
      </dsp:txBody>
      <dsp:txXfrm>
        <a:off x="0" y="3107443"/>
        <a:ext cx="10187710" cy="776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4449" y="2948345"/>
            <a:ext cx="5186842" cy="1175158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chemeClr val="tx2"/>
                </a:solidFill>
                <a:ea typeface="Calibri Light"/>
                <a:cs typeface="Calibri Light"/>
              </a:rPr>
              <a:t>PSSI studio</a:t>
            </a:r>
            <a:endParaRPr lang="en-US" sz="80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logo with blue and black colors&#10;&#10;Description automatically generated">
            <a:extLst>
              <a:ext uri="{FF2B5EF4-FFF2-40B4-BE49-F238E27FC236}">
                <a16:creationId xmlns:a16="http://schemas.microsoft.com/office/drawing/2014/main" id="{50E24909-3892-D95D-F09E-EBDA27BB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189" y="8586"/>
            <a:ext cx="1620494" cy="22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341D8-EA29-D670-2E8A-0B115CBB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1" y="199831"/>
            <a:ext cx="12125817" cy="1725353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>
                <a:solidFill>
                  <a:schemeClr val="tx2"/>
                </a:solidFill>
                <a:ea typeface="Calibri Light"/>
                <a:cs typeface="Calibri Light"/>
              </a:rPr>
              <a:t>Отбор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4647-8DE6-026E-0244-5AFB234F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88" y="4354289"/>
            <a:ext cx="1696061" cy="104716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ea typeface="Calibri"/>
                <a:cs typeface="Calibri"/>
              </a:rPr>
              <a:t>Front-end Developer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1" y="4114799"/>
            <a:ext cx="3655724" cy="2743201"/>
            <a:chOff x="-305" y="-1"/>
            <a:chExt cx="3832879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69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4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66E537C7-478E-0E6A-A0E1-8C311880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08" y="2274049"/>
            <a:ext cx="1963894" cy="1855362"/>
          </a:xfrm>
          <a:prstGeom prst="rect">
            <a:avLst/>
          </a:prstGeom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E1CD31C4-567E-2F3E-A148-6C59B826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0" y="2274195"/>
            <a:ext cx="1998370" cy="1858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DCD85A-9315-AC2E-91B5-6BC374158DDB}"/>
              </a:ext>
            </a:extLst>
          </p:cNvPr>
          <p:cNvSpPr txBox="1"/>
          <p:nvPr/>
        </p:nvSpPr>
        <p:spPr>
          <a:xfrm>
            <a:off x="3683358" y="4402428"/>
            <a:ext cx="186314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44546A"/>
                </a:solidFill>
              </a:rPr>
              <a:t>Front-end Developer</a:t>
            </a:r>
            <a:endParaRPr lang="en-US"/>
          </a:p>
        </p:txBody>
      </p:sp>
      <p:pic>
        <p:nvPicPr>
          <p:cNvPr id="27" name="Picture 26" descr="A child in a blue shirt&#10;&#10;Description automatically generated">
            <a:extLst>
              <a:ext uri="{FF2B5EF4-FFF2-40B4-BE49-F238E27FC236}">
                <a16:creationId xmlns:a16="http://schemas.microsoft.com/office/drawing/2014/main" id="{EF4E2C55-FD2B-2664-8FA6-63DDE039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054" y="2274195"/>
            <a:ext cx="2041301" cy="18588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82A250-8AC5-C0F5-DBEA-DD97B9087E09}"/>
              </a:ext>
            </a:extLst>
          </p:cNvPr>
          <p:cNvSpPr txBox="1"/>
          <p:nvPr/>
        </p:nvSpPr>
        <p:spPr>
          <a:xfrm>
            <a:off x="6613302" y="4552681"/>
            <a:ext cx="19275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44546A"/>
                </a:solidFill>
                <a:ea typeface="Calibri"/>
                <a:cs typeface="Calibri"/>
              </a:rPr>
              <a:t>Designer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5822F3-D8FB-4B5D-8E1A-049A0C8932A5}"/>
              </a:ext>
            </a:extLst>
          </p:cNvPr>
          <p:cNvSpPr txBox="1"/>
          <p:nvPr/>
        </p:nvSpPr>
        <p:spPr>
          <a:xfrm>
            <a:off x="9392992" y="4606344"/>
            <a:ext cx="22602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44546A"/>
                </a:solidFill>
                <a:ea typeface="Calibri"/>
                <a:cs typeface="Calibri"/>
              </a:rPr>
              <a:t>Scrum trainer</a:t>
            </a:r>
          </a:p>
        </p:txBody>
      </p:sp>
      <p:pic>
        <p:nvPicPr>
          <p:cNvPr id="31" name="Picture 30" descr="A child in a blue shirt&#10;&#10;Description automatically generated">
            <a:extLst>
              <a:ext uri="{FF2B5EF4-FFF2-40B4-BE49-F238E27FC236}">
                <a16:creationId xmlns:a16="http://schemas.microsoft.com/office/drawing/2014/main" id="{9BBB10F8-0C54-0D72-B3A2-DD70C61C0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125" y="2274195"/>
            <a:ext cx="1923244" cy="1858850"/>
          </a:xfrm>
          <a:prstGeom prst="rect">
            <a:avLst/>
          </a:prstGeom>
        </p:spPr>
      </p:pic>
      <p:pic>
        <p:nvPicPr>
          <p:cNvPr id="106" name="Picture 105" descr="A logo with blue and black colors&#10;&#10;Description automatically generated">
            <a:extLst>
              <a:ext uri="{FF2B5EF4-FFF2-40B4-BE49-F238E27FC236}">
                <a16:creationId xmlns:a16="http://schemas.microsoft.com/office/drawing/2014/main" id="{36BFE49B-62CE-4A88-48F9-8FA111B16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1396" y="195491"/>
            <a:ext cx="1620494" cy="22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D349A-0BDB-BC69-92C6-29339090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ea typeface="Calibri Light"/>
                <a:cs typeface="Calibri Light"/>
              </a:rPr>
              <a:t>Идея 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7359-7E14-F4E1-4458-50B9EA0D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Нашата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идея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 е 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да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покажем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застрашена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  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ли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 е 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нашата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планета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от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електроавтомобилите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 и 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бъдещето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на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3600" err="1">
                <a:solidFill>
                  <a:schemeClr val="tx2"/>
                </a:solidFill>
                <a:ea typeface="Calibri"/>
                <a:cs typeface="Calibri"/>
              </a:rPr>
              <a:t>транспорта</a:t>
            </a:r>
            <a:r>
              <a:rPr lang="en-US" sz="3600" dirty="0">
                <a:solidFill>
                  <a:schemeClr val="tx2"/>
                </a:solidFill>
                <a:ea typeface="Calibri"/>
                <a:cs typeface="Calibri"/>
              </a:rPr>
              <a:t>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 descr="A person riding a scooter next to a city&#10;&#10;Description automatically generated">
            <a:extLst>
              <a:ext uri="{FF2B5EF4-FFF2-40B4-BE49-F238E27FC236}">
                <a16:creationId xmlns:a16="http://schemas.microsoft.com/office/drawing/2014/main" id="{AE06B00A-D1BE-0785-69AC-173ABE57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696" y="2419954"/>
            <a:ext cx="4142232" cy="27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4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0E5A24F-9869-9D47-E026-1BA555733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844C55-F972-0564-11E8-EF1DF313D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6766D-E1E1-2841-4CC6-B1F8C0BC3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396" y="394033"/>
            <a:ext cx="5448730" cy="1117918"/>
          </a:xfrm>
        </p:spPr>
        <p:txBody>
          <a:bodyPr anchor="b">
            <a:normAutofit/>
          </a:bodyPr>
          <a:lstStyle/>
          <a:p>
            <a:r>
              <a:rPr lang="en-US" err="1">
                <a:solidFill>
                  <a:schemeClr val="tx2"/>
                </a:solidFill>
                <a:ea typeface="Calibri Light"/>
                <a:cs typeface="Calibri Light"/>
              </a:rPr>
              <a:t>Реализация</a:t>
            </a:r>
            <a:endParaRPr lang="en-US" err="1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3511E1-8AD8-987E-7B8F-A51A337A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5DF2B2-14AE-A1EF-CDBC-9987E4CAA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9C9C53-A6AF-AC9E-CAA0-F626D2296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E94CDD-8A9C-4950-42C2-D8F8E8CFC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90770A-1AFE-2ACB-A2CF-0997FE314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C6C032-239C-8F2A-AFC5-5BEB3B52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A5910C-A775-9592-11A3-19D490F1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805D17C-A4BD-6882-8967-8EA5EF296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6C7082E-CD03-9DFB-1142-CD8B7C615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CC1355-C09A-32A5-674C-8D840197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DBD446-B080-C53D-100C-03385E3B0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369216"/>
              </p:ext>
            </p:extLst>
          </p:nvPr>
        </p:nvGraphicFramePr>
        <p:xfrm>
          <a:off x="1245102" y="2251094"/>
          <a:ext cx="10187710" cy="3884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09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9A2C6-9B52-A8A7-B466-9BBDA0DE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00" y="45241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5400" err="1">
                <a:solidFill>
                  <a:schemeClr val="tx2"/>
                </a:solidFill>
                <a:ea typeface="Calibri Light"/>
                <a:cs typeface="Calibri Light"/>
              </a:rPr>
              <a:t>Използвани</a:t>
            </a:r>
            <a:r>
              <a:rPr lang="en-US" sz="5400" dirty="0">
                <a:solidFill>
                  <a:schemeClr val="tx2"/>
                </a:solidFill>
                <a:ea typeface="Calibri Light"/>
                <a:cs typeface="Calibri Light"/>
              </a:rPr>
              <a:t> </a:t>
            </a:r>
            <a:r>
              <a:rPr lang="en-US" sz="5400" err="1">
                <a:solidFill>
                  <a:schemeClr val="tx2"/>
                </a:solidFill>
                <a:ea typeface="Calibri Light"/>
                <a:cs typeface="Calibri Light"/>
              </a:rPr>
              <a:t>програми</a:t>
            </a:r>
            <a:endParaRPr lang="en-US" sz="540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logo of a company&#10;&#10;Description automatically generated">
            <a:extLst>
              <a:ext uri="{FF2B5EF4-FFF2-40B4-BE49-F238E27FC236}">
                <a16:creationId xmlns:a16="http://schemas.microsoft.com/office/drawing/2014/main" id="{5E3F5EAE-37E8-E9D6-210C-78DDF1F82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001" y="3119783"/>
            <a:ext cx="3165889" cy="2103230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blue ribbon with a black background&#10;&#10;Description automatically generated">
            <a:extLst>
              <a:ext uri="{FF2B5EF4-FFF2-40B4-BE49-F238E27FC236}">
                <a16:creationId xmlns:a16="http://schemas.microsoft.com/office/drawing/2014/main" id="{6D187ABE-D79F-441A-04AD-C54D830F7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72" y="2209523"/>
            <a:ext cx="1566518" cy="1566518"/>
          </a:xfrm>
          <a:prstGeom prst="rect">
            <a:avLst/>
          </a:prstGeom>
        </p:spPr>
      </p:pic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FE6D49EC-8F2A-9800-D19F-19BE2C770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28" y="4500700"/>
            <a:ext cx="1831561" cy="1710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E4C114-51DF-E2EA-2999-0EED62050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353" y="4338657"/>
            <a:ext cx="2066925" cy="2066925"/>
          </a:xfrm>
          <a:prstGeom prst="rect">
            <a:avLst/>
          </a:prstGeom>
        </p:spPr>
      </p:pic>
      <p:pic>
        <p:nvPicPr>
          <p:cNvPr id="23" name="Picture 22" descr="A logo of a company&#10;&#10;Description automatically generated">
            <a:extLst>
              <a:ext uri="{FF2B5EF4-FFF2-40B4-BE49-F238E27FC236}">
                <a16:creationId xmlns:a16="http://schemas.microsoft.com/office/drawing/2014/main" id="{872716F4-ABE7-8B03-E842-1AA34DCD3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503" y="2186333"/>
            <a:ext cx="20097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26E36F-CA29-7377-1E40-194061D9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38" y="1333711"/>
            <a:ext cx="8687367" cy="3690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err="1">
                <a:solidFill>
                  <a:schemeClr val="tx2"/>
                </a:solidFill>
                <a:ea typeface="Calibri Light"/>
                <a:cs typeface="Calibri Light"/>
              </a:rPr>
              <a:t>Продължаваме</a:t>
            </a:r>
            <a:r>
              <a:rPr lang="en-US" sz="8000" dirty="0">
                <a:solidFill>
                  <a:schemeClr val="tx2"/>
                </a:solidFill>
                <a:ea typeface="Calibri Light"/>
                <a:cs typeface="Calibri Light"/>
              </a:rPr>
              <a:t> </a:t>
            </a:r>
            <a:r>
              <a:rPr lang="en-US" sz="8000" err="1">
                <a:solidFill>
                  <a:schemeClr val="tx2"/>
                </a:solidFill>
                <a:ea typeface="Calibri Light"/>
                <a:cs typeface="Calibri Light"/>
              </a:rPr>
              <a:t>към</a:t>
            </a:r>
            <a:r>
              <a:rPr lang="en-US" sz="8000" dirty="0">
                <a:solidFill>
                  <a:schemeClr val="tx2"/>
                </a:solidFill>
                <a:ea typeface="Calibri Light"/>
                <a:cs typeface="Calibri Light"/>
              </a:rPr>
              <a:t> </a:t>
            </a:r>
            <a:r>
              <a:rPr lang="en-US" sz="8000" err="1">
                <a:solidFill>
                  <a:schemeClr val="tx2"/>
                </a:solidFill>
                <a:ea typeface="Calibri Light"/>
                <a:cs typeface="Calibri Light"/>
              </a:rPr>
              <a:t>сайта</a:t>
            </a:r>
            <a:endParaRPr lang="en-US" sz="8000" kern="1200" err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887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PSSI studio</vt:lpstr>
      <vt:lpstr>Отбор</vt:lpstr>
      <vt:lpstr>Идея </vt:lpstr>
      <vt:lpstr>Реализация</vt:lpstr>
      <vt:lpstr>Използвани програми</vt:lpstr>
      <vt:lpstr>Продължаваме към сайта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Стилиян Тодоров Дюлгеров</cp:lastModifiedBy>
  <cp:revision>271</cp:revision>
  <dcterms:created xsi:type="dcterms:W3CDTF">2023-12-06T10:13:20Z</dcterms:created>
  <dcterms:modified xsi:type="dcterms:W3CDTF">2023-12-11T08:11:09Z</dcterms:modified>
</cp:coreProperties>
</file>