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141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3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146A5-3096-477A-83EE-7D4912DE8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96401B-F86F-4679-84A0-99C1C5136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F81B2-8DE6-477A-A1DF-CD9109372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4917-D9A2-4975-BCC6-9DDE880AC53D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E7B21-2A94-476E-80FA-DCA41589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6FDEC-EF02-4752-A3D7-AA54CCD47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B9A2-D67A-4202-97A0-53E55848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81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5B222-8910-422A-AFB5-3CEC1BE3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28293-E771-4822-832B-06C6AFC26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9058F-212E-40E1-9D98-E6655371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4917-D9A2-4975-BCC6-9DDE880AC53D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F9AF4-07C3-484F-8ABD-02B45CCD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BE7CD-46AE-473B-86B2-D3123808B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B9A2-D67A-4202-97A0-53E55848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1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52D620-F909-42C6-8574-2B489D9BF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EF556-EAB4-45D6-B5CD-2CAE1D8B7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E41EE-08D8-40BF-9DF3-6359AA91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4917-D9A2-4975-BCC6-9DDE880AC53D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D0123-705E-4478-A07B-94725F07E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EEF15-5000-4346-A7B3-D2117EF88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B9A2-D67A-4202-97A0-53E55848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0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E2B8F-0B6C-403F-85A9-F93E2238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7040A-4E56-45A0-80E5-9CD3B4C30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AE8CF-1204-4991-A637-B3B5142A2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4917-D9A2-4975-BCC6-9DDE880AC53D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EE3C2-FC1C-443F-A680-2BB24AB6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A5F20-8979-4DE7-A417-AA3F995F5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B9A2-D67A-4202-97A0-53E55848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8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6F0E6-50BA-490D-A8DD-A12092AA6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1E9C5-960B-405D-8F4E-04A976458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1B466-D0D1-47C5-B946-2854667AF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4917-D9A2-4975-BCC6-9DDE880AC53D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A085A-F505-47F0-A39F-4F327939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E856F-575D-457C-8B3D-D9F9E1144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B9A2-D67A-4202-97A0-53E55848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9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B138-DB0D-488C-8FCB-777ECCAAD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B433A-3147-4ADF-8909-97CE27327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E37A0-BE3D-4352-A470-FCC043A04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AFAF5-6686-4105-ADD5-6F69D9D5C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4917-D9A2-4975-BCC6-9DDE880AC53D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37543-9915-4509-AACC-C824F51B7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D5529-D455-402A-BA75-AEA08BF3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B9A2-D67A-4202-97A0-53E55848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71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D61C2-6F6B-4B2D-B124-4BCD3162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70E85-7FC0-4100-AA0E-8411D93D8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5670D-37A4-4268-80C8-CBF6C87A8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F6CB6-1557-4438-9CD7-C6FBEA7AB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CEC315-838C-4A62-ACAA-2C14F6D53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703F42-E236-49B2-9430-3A0C01F1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4917-D9A2-4975-BCC6-9DDE880AC53D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D9E816-6954-44AF-8257-D374B2681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2C944-4BED-4A0B-B8BA-2EB0F0F1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B9A2-D67A-4202-97A0-53E55848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4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B58E6-970A-49BD-BA4B-881B4E710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15C461-44BB-41F3-A850-22BF84619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4917-D9A2-4975-BCC6-9DDE880AC53D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93E3D-4F7A-4466-8AA8-173C02F37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035D3-DAB2-4C17-8F4C-5C6B2415E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B9A2-D67A-4202-97A0-53E55848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1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1B1E20-67B0-4D62-B534-A0AE71DA7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4917-D9A2-4975-BCC6-9DDE880AC53D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2F06A4-796E-4D6A-BD28-03C677D3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71656-8F55-44E9-900C-1517AF2C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B9A2-D67A-4202-97A0-53E55848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44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7371-497B-4E24-B8A8-8852B53D7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3F932-BA14-4ABA-B7AF-3360FDFB0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FD6C8-158E-4160-8E10-1A6EEFB97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66174-E66F-4F35-A9D5-358C0C69A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4917-D9A2-4975-BCC6-9DDE880AC53D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21E31-01B5-43DF-9B09-35ABE5A4A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A7E1C-E93C-4016-972F-CC88EE298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B9A2-D67A-4202-97A0-53E55848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6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93FC-C52D-43C4-B43D-BD07EF876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330674-F3AF-49F8-B2EA-B39A47A04F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63702-0002-4602-A2D9-BAF3CEFD3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894AF-CFE7-4450-B8CE-227EA51E1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4917-D9A2-4975-BCC6-9DDE880AC53D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2B73C-43DA-459E-A216-780E321F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426B2-E708-4C51-A134-0BF98457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B9A2-D67A-4202-97A0-53E55848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7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964E1A-F0AD-4FCE-8C2A-D256028D3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38A56-FB02-4204-8CF6-8D3B2FFE9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6BA97-C4E2-4B64-8067-FF1C83832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F4917-D9A2-4975-BCC6-9DDE880AC53D}" type="datetimeFigureOut">
              <a:rPr lang="en-US" smtClean="0"/>
              <a:t>05-Aug-19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7C53E-981B-4CD7-AFB4-5D11DC72FF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B0B9F-033E-4A1B-BDA9-FDC9C5CA3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FB9A2-D67A-4202-97A0-53E55848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9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balena.io/etcher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08A2-4672-4516-925A-D0EE9AE64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Revolution Robotics Foundation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DE9844-56D9-40AB-BF3C-47AADE91CD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Firmware upload with </a:t>
            </a:r>
            <a:r>
              <a:rPr lang="en-US" dirty="0" err="1"/>
              <a:t>JFlash</a:t>
            </a:r>
            <a:r>
              <a:rPr lang="en-US" dirty="0"/>
              <a:t> Lite</a:t>
            </a:r>
          </a:p>
        </p:txBody>
      </p:sp>
    </p:spTree>
    <p:extLst>
      <p:ext uri="{BB962C8B-B14F-4D97-AF65-F5344CB8AC3E}">
        <p14:creationId xmlns:p14="http://schemas.microsoft.com/office/powerpoint/2010/main" val="274359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D1068-985B-486F-996D-FA183FB85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the </a:t>
            </a:r>
            <a:r>
              <a:rPr lang="en-US" dirty="0" err="1"/>
              <a:t>JLink</a:t>
            </a:r>
            <a:r>
              <a:rPr lang="en-US" dirty="0"/>
              <a:t> Mini debugger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7F1442-71E1-41FF-B36F-350FA034F0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49" y="1404274"/>
            <a:ext cx="2469062" cy="151600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A84FC8-649A-4DB0-A70A-1432738AE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42" y="3779527"/>
            <a:ext cx="2325869" cy="1200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A5678B-19B4-462F-9B7E-C7F77ED8C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467" y="1519785"/>
            <a:ext cx="2469063" cy="15651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8263E0-AF96-4947-9CA5-9CB272E20F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214" y="3243072"/>
            <a:ext cx="4642578" cy="34746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56B677-8F99-4F62-9E7D-53BEA97B23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7831" y="1690688"/>
            <a:ext cx="2525344" cy="126803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CB345A0-154C-411B-B212-C40D725C50DF}"/>
              </a:ext>
            </a:extLst>
          </p:cNvPr>
          <p:cNvSpPr/>
          <p:nvPr/>
        </p:nvSpPr>
        <p:spPr>
          <a:xfrm>
            <a:off x="9381744" y="4904458"/>
            <a:ext cx="1353312" cy="673382"/>
          </a:xfrm>
          <a:prstGeom prst="rect">
            <a:avLst/>
          </a:prstGeom>
          <a:solidFill>
            <a:srgbClr val="F41414">
              <a:alpha val="4902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CB65DA-D09E-4997-88A7-2EE9E1902FDE}"/>
              </a:ext>
            </a:extLst>
          </p:cNvPr>
          <p:cNvSpPr/>
          <p:nvPr/>
        </p:nvSpPr>
        <p:spPr>
          <a:xfrm>
            <a:off x="8377190" y="1587234"/>
            <a:ext cx="2723625" cy="14302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0CF92F-1FC2-48B0-9B91-79C59461358D}"/>
              </a:ext>
            </a:extLst>
          </p:cNvPr>
          <p:cNvCxnSpPr>
            <a:cxnSpLocks/>
          </p:cNvCxnSpPr>
          <p:nvPr/>
        </p:nvCxnSpPr>
        <p:spPr>
          <a:xfrm>
            <a:off x="8377190" y="3017520"/>
            <a:ext cx="1004554" cy="2560320"/>
          </a:xfrm>
          <a:prstGeom prst="line">
            <a:avLst/>
          </a:prstGeom>
          <a:ln w="19050">
            <a:solidFill>
              <a:srgbClr val="F414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BB400A-0EDB-474B-ABC4-9D7B4976C8AD}"/>
              </a:ext>
            </a:extLst>
          </p:cNvPr>
          <p:cNvCxnSpPr/>
          <p:nvPr/>
        </p:nvCxnSpPr>
        <p:spPr>
          <a:xfrm flipH="1">
            <a:off x="10735056" y="3017520"/>
            <a:ext cx="365759" cy="2560320"/>
          </a:xfrm>
          <a:prstGeom prst="line">
            <a:avLst/>
          </a:prstGeom>
          <a:ln w="19050">
            <a:solidFill>
              <a:srgbClr val="F414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2199623-CAD3-4EA2-97F2-DA1EA54609BA}"/>
              </a:ext>
            </a:extLst>
          </p:cNvPr>
          <p:cNvSpPr txBox="1"/>
          <p:nvPr/>
        </p:nvSpPr>
        <p:spPr>
          <a:xfrm>
            <a:off x="3317152" y="3698088"/>
            <a:ext cx="35252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have to connect debugger pins:</a:t>
            </a:r>
          </a:p>
          <a:p>
            <a:pPr marL="285750" indent="-285750">
              <a:buFontTx/>
              <a:buChar char="-"/>
            </a:pPr>
            <a:r>
              <a:rPr lang="en-US" dirty="0"/>
              <a:t>Pin 1   to TP17</a:t>
            </a:r>
          </a:p>
          <a:p>
            <a:pPr marL="285750" indent="-285750">
              <a:buFontTx/>
              <a:buChar char="-"/>
            </a:pPr>
            <a:r>
              <a:rPr lang="en-US" dirty="0"/>
              <a:t>Pin 2   to TP26</a:t>
            </a:r>
          </a:p>
          <a:p>
            <a:pPr marL="285750" indent="-285750">
              <a:buFontTx/>
              <a:buChar char="-"/>
            </a:pPr>
            <a:r>
              <a:rPr lang="en-US" dirty="0"/>
              <a:t>Pin 3   to TP23</a:t>
            </a:r>
          </a:p>
          <a:p>
            <a:pPr marL="285750" indent="-285750">
              <a:buFontTx/>
              <a:buChar char="-"/>
            </a:pPr>
            <a:r>
              <a:rPr lang="en-US" dirty="0"/>
              <a:t>Pin 4   to TP20</a:t>
            </a:r>
          </a:p>
          <a:p>
            <a:pPr marL="285750" indent="-285750">
              <a:buFontTx/>
              <a:buChar char="-"/>
            </a:pPr>
            <a:r>
              <a:rPr lang="en-US" dirty="0"/>
              <a:t>Pin 10 to TP29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5B14A2-FC33-4511-AB96-E0F5F7C609AA}"/>
              </a:ext>
            </a:extLst>
          </p:cNvPr>
          <p:cNvSpPr txBox="1"/>
          <p:nvPr/>
        </p:nvSpPr>
        <p:spPr>
          <a:xfrm>
            <a:off x="98707" y="6311663"/>
            <a:ext cx="7600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Please note, that you can flash the MCU firmware only when MCU is powered on!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76C6A69-7005-41B9-8F13-FA1D2135BD35}"/>
              </a:ext>
            </a:extLst>
          </p:cNvPr>
          <p:cNvSpPr/>
          <p:nvPr/>
        </p:nvSpPr>
        <p:spPr>
          <a:xfrm>
            <a:off x="98707" y="1793498"/>
            <a:ext cx="690403" cy="1165220"/>
          </a:xfrm>
          <a:prstGeom prst="rect">
            <a:avLst/>
          </a:prstGeom>
          <a:solidFill>
            <a:srgbClr val="F41414">
              <a:alpha val="18824"/>
            </a:srgbClr>
          </a:solidFill>
          <a:ln>
            <a:solidFill>
              <a:srgbClr val="FF0000">
                <a:alpha val="6117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17DB0D-7F2D-4A99-9220-E14C70B877B8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443909" y="2958718"/>
            <a:ext cx="531451" cy="820809"/>
          </a:xfrm>
          <a:prstGeom prst="straightConnector1">
            <a:avLst/>
          </a:prstGeom>
          <a:ln w="28575">
            <a:solidFill>
              <a:srgbClr val="F414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599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6C695-89F2-4879-841D-1A8F7B6C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JLink</a:t>
            </a:r>
            <a:r>
              <a:rPr lang="en-US" dirty="0"/>
              <a:t> </a:t>
            </a:r>
            <a:r>
              <a:rPr lang="hu-HU" dirty="0" err="1"/>
              <a:t>JFlash</a:t>
            </a:r>
            <a:r>
              <a:rPr lang="hu-HU" dirty="0"/>
              <a:t> </a:t>
            </a:r>
            <a:r>
              <a:rPr lang="hu-HU" dirty="0" err="1"/>
              <a:t>Lite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732DE-D091-4AED-92DE-98F998460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1) Install JLink_Windows_V644g.exe</a:t>
            </a:r>
          </a:p>
          <a:p>
            <a:pPr marL="0" indent="0">
              <a:buNone/>
            </a:pPr>
            <a:r>
              <a:rPr lang="en-US" sz="2400" dirty="0"/>
              <a:t>2) Open </a:t>
            </a:r>
            <a:r>
              <a:rPr lang="en-US" sz="2400" b="1" dirty="0"/>
              <a:t>JFlashLite.exe </a:t>
            </a:r>
            <a:r>
              <a:rPr lang="en-US" sz="2400" dirty="0"/>
              <a:t>from C:\Program Files (x86)\SEGGER\JLink_V644g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3) Accept popup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949B6D-E982-42A5-9ED3-D42F4F729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077" y="2756439"/>
            <a:ext cx="1784307" cy="22465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4E06AC-348A-4615-9186-E2FEA1D01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077" y="5498052"/>
            <a:ext cx="3228633" cy="84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1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E3DC3-90BF-4FF6-8F9E-490979C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 MCU firmware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JFlash</a:t>
            </a:r>
            <a:r>
              <a:rPr lang="hu-HU" dirty="0"/>
              <a:t> </a:t>
            </a:r>
            <a:r>
              <a:rPr lang="hu-HU" dirty="0" err="1"/>
              <a:t>Lite</a:t>
            </a:r>
            <a:r>
              <a:rPr lang="en-US" dirty="0"/>
              <a:t> I.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3AF00-D017-4260-8FEB-E2E28B92D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Select MCU type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2) Erase chip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3) Accept terms and conditions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7FB74C-7A9A-4158-B48C-5AEEEEE56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682" y="1430465"/>
            <a:ext cx="2763795" cy="26625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531506-96DF-46D3-B347-63F7FC548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338" y="2303990"/>
            <a:ext cx="3302844" cy="703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FAF25C-A0B9-43B5-A0F6-DBAFC95D4B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051" y="4281069"/>
            <a:ext cx="2810359" cy="229105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44ADB1-458A-4011-834A-A72DA2D61D94}"/>
              </a:ext>
            </a:extLst>
          </p:cNvPr>
          <p:cNvCxnSpPr>
            <a:cxnSpLocks/>
          </p:cNvCxnSpPr>
          <p:nvPr/>
        </p:nvCxnSpPr>
        <p:spPr>
          <a:xfrm flipV="1">
            <a:off x="3084576" y="2578608"/>
            <a:ext cx="4748784" cy="1536191"/>
          </a:xfrm>
          <a:prstGeom prst="straightConnector1">
            <a:avLst/>
          </a:prstGeom>
          <a:ln w="28575">
            <a:solidFill>
              <a:srgbClr val="F414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492996-8170-4E80-AC7F-28571E550F4B}"/>
              </a:ext>
            </a:extLst>
          </p:cNvPr>
          <p:cNvCxnSpPr/>
          <p:nvPr/>
        </p:nvCxnSpPr>
        <p:spPr>
          <a:xfrm>
            <a:off x="5779008" y="5644896"/>
            <a:ext cx="2151888" cy="0"/>
          </a:xfrm>
          <a:prstGeom prst="straightConnector1">
            <a:avLst/>
          </a:prstGeom>
          <a:ln w="28575">
            <a:solidFill>
              <a:srgbClr val="F4141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19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B31CB-38D1-431A-8E73-0F747B447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 MCU firmware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JFlash</a:t>
            </a:r>
            <a:r>
              <a:rPr lang="hu-HU" dirty="0"/>
              <a:t> </a:t>
            </a:r>
            <a:r>
              <a:rPr lang="hu-HU" dirty="0" err="1"/>
              <a:t>Lite</a:t>
            </a:r>
            <a:r>
              <a:rPr lang="en-US" dirty="0"/>
              <a:t> II.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25BAF-0453-427B-B0D6-4B1F148DF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Browse our firmware</a:t>
            </a:r>
          </a:p>
          <a:p>
            <a:r>
              <a:rPr lang="en-US" dirty="0"/>
              <a:t>2) Program device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8268A2-73A8-4E4C-99AA-7E98B6002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094" y="2290954"/>
            <a:ext cx="3154989" cy="30393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C524F7-698F-45C3-A17E-B372A54DE47D}"/>
              </a:ext>
            </a:extLst>
          </p:cNvPr>
          <p:cNvSpPr txBox="1"/>
          <p:nvPr/>
        </p:nvSpPr>
        <p:spPr>
          <a:xfrm>
            <a:off x="838200" y="6230937"/>
            <a:ext cx="7202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connection to the target was successful, ERROR messages can be ignored.</a:t>
            </a:r>
          </a:p>
        </p:txBody>
      </p:sp>
    </p:spTree>
    <p:extLst>
      <p:ext uri="{BB962C8B-B14F-4D97-AF65-F5344CB8AC3E}">
        <p14:creationId xmlns:p14="http://schemas.microsoft.com/office/powerpoint/2010/main" val="1168862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B801-A9DE-49A4-BF56-3E363D88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JLink</a:t>
            </a:r>
            <a:r>
              <a:rPr lang="en-US" dirty="0"/>
              <a:t> </a:t>
            </a:r>
            <a:r>
              <a:rPr lang="hu-HU" dirty="0" err="1"/>
              <a:t>command</a:t>
            </a:r>
            <a:r>
              <a:rPr lang="hu-HU" dirty="0"/>
              <a:t> line </a:t>
            </a:r>
            <a:r>
              <a:rPr lang="hu-HU" dirty="0" err="1"/>
              <a:t>tool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flashing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5093F-00A3-4A66-B892-6B8CD8494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Install JLink_Windows_V644g.exe</a:t>
            </a:r>
            <a:endParaRPr lang="hu-HU" dirty="0"/>
          </a:p>
          <a:p>
            <a:r>
              <a:rPr lang="hu-HU" dirty="0"/>
              <a:t>2) </a:t>
            </a:r>
            <a:r>
              <a:rPr lang="hu-HU" dirty="0" err="1"/>
              <a:t>Run</a:t>
            </a:r>
            <a:r>
              <a:rPr lang="hu-HU" dirty="0"/>
              <a:t> </a:t>
            </a:r>
            <a:r>
              <a:rPr lang="hu-HU" dirty="0" err="1"/>
              <a:t>our</a:t>
            </a:r>
            <a:r>
              <a:rPr lang="hu-HU" dirty="0"/>
              <a:t> flashbl2.bat file</a:t>
            </a:r>
            <a:br>
              <a:rPr lang="hu-HU" dirty="0"/>
            </a:br>
            <a:r>
              <a:rPr lang="hu-HU" dirty="0"/>
              <a:t>(</a:t>
            </a:r>
            <a:r>
              <a:rPr lang="hu-HU" dirty="0" err="1"/>
              <a:t>make</a:t>
            </a:r>
            <a:r>
              <a:rPr lang="hu-HU" dirty="0"/>
              <a:t> </a:t>
            </a:r>
            <a:r>
              <a:rPr lang="hu-HU" dirty="0" err="1"/>
              <a:t>sure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rrrc_bootloader.bin</a:t>
            </a:r>
            <a:r>
              <a:rPr lang="hu-HU" dirty="0"/>
              <a:t> is </a:t>
            </a:r>
            <a:r>
              <a:rPr lang="hu-HU" dirty="0" err="1"/>
              <a:t>next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flashbl2.bat)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03993-86BF-4F96-B038-9952C7AA4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100" y="3282612"/>
            <a:ext cx="7182852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93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30DC5-9EFD-4F72-96A8-E38D1EC1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Burn</a:t>
            </a:r>
            <a:r>
              <a:rPr lang="hu-HU" dirty="0"/>
              <a:t> </a:t>
            </a:r>
            <a:r>
              <a:rPr lang="hu-HU" dirty="0" err="1"/>
              <a:t>Raspberry</a:t>
            </a:r>
            <a:r>
              <a:rPr lang="hu-HU" dirty="0"/>
              <a:t> PI TF </a:t>
            </a:r>
            <a:r>
              <a:rPr lang="hu-HU" dirty="0" err="1"/>
              <a:t>card</a:t>
            </a:r>
            <a:r>
              <a:rPr lang="hu-HU" dirty="0"/>
              <a:t> I.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679F3-D1A8-4AA9-B6F5-342C05A6D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Download</a:t>
            </a:r>
            <a:r>
              <a:rPr lang="hu-HU" dirty="0"/>
              <a:t> </a:t>
            </a:r>
            <a:r>
              <a:rPr lang="hu-HU" dirty="0" err="1"/>
              <a:t>etcher</a:t>
            </a:r>
            <a:r>
              <a:rPr lang="hu-HU" dirty="0"/>
              <a:t>:</a:t>
            </a:r>
            <a:br>
              <a:rPr lang="hu-HU" dirty="0"/>
            </a:br>
            <a:r>
              <a:rPr lang="hu-HU" dirty="0">
                <a:hlinkClick r:id="rId2"/>
              </a:rPr>
              <a:t>https://www.balena.io/etcher/</a:t>
            </a:r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 err="1"/>
              <a:t>Install</a:t>
            </a:r>
            <a:r>
              <a:rPr lang="hu-HU" dirty="0"/>
              <a:t> </a:t>
            </a:r>
            <a:r>
              <a:rPr lang="hu-HU" dirty="0" err="1"/>
              <a:t>etcher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1F04D2-A60C-481A-97DC-F7FB033E6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4284570" cy="232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13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B36C-27EA-46A8-A283-83E24FDCC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Burn</a:t>
            </a:r>
            <a:r>
              <a:rPr lang="hu-HU" dirty="0"/>
              <a:t> </a:t>
            </a:r>
            <a:r>
              <a:rPr lang="hu-HU" dirty="0" err="1"/>
              <a:t>Raspberry</a:t>
            </a:r>
            <a:r>
              <a:rPr lang="hu-HU" dirty="0"/>
              <a:t> PI TF </a:t>
            </a:r>
            <a:r>
              <a:rPr lang="hu-HU" dirty="0" err="1"/>
              <a:t>card</a:t>
            </a:r>
            <a:r>
              <a:rPr lang="hu-HU" dirty="0"/>
              <a:t> II.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54D0C-131A-4C6E-832A-E2862E646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Select</a:t>
            </a:r>
            <a:r>
              <a:rPr lang="hu-HU" dirty="0"/>
              <a:t> </a:t>
            </a:r>
            <a:r>
              <a:rPr lang="hu-HU" dirty="0" err="1"/>
              <a:t>our</a:t>
            </a:r>
            <a:r>
              <a:rPr lang="hu-HU" dirty="0"/>
              <a:t> image: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 err="1"/>
              <a:t>Select</a:t>
            </a:r>
            <a:r>
              <a:rPr lang="hu-HU" dirty="0"/>
              <a:t> </a:t>
            </a:r>
            <a:r>
              <a:rPr lang="hu-HU" dirty="0" err="1"/>
              <a:t>target</a:t>
            </a:r>
            <a:r>
              <a:rPr lang="hu-HU" dirty="0"/>
              <a:t> TF </a:t>
            </a:r>
            <a:r>
              <a:rPr lang="hu-HU" dirty="0" err="1"/>
              <a:t>card</a:t>
            </a:r>
            <a:r>
              <a:rPr lang="hu-HU" dirty="0"/>
              <a:t>: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Press Flash!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D363B2-6576-45F5-9657-F16CED758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619" y="1690688"/>
            <a:ext cx="3172942" cy="20173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86DF5F-E103-43FE-A02C-AA9B9F683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383" y="4001294"/>
            <a:ext cx="3167178" cy="201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38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202</Words>
  <Application>Microsoft Office PowerPoint</Application>
  <PresentationFormat>Widescreen</PresentationFormat>
  <Paragraphs>48</Paragraphs>
  <Slides>8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Revolution Robotics Foundation</vt:lpstr>
      <vt:lpstr>Connecting the JLink Mini debugger</vt:lpstr>
      <vt:lpstr>Using JLink JFlash Lite</vt:lpstr>
      <vt:lpstr>Flash MCU firmware with JFlash Lite I.</vt:lpstr>
      <vt:lpstr>Flash MCU firmware with JFlash Lite II.</vt:lpstr>
      <vt:lpstr>Using JLink command line tool for flashing</vt:lpstr>
      <vt:lpstr>Burn Raspberry PI TF card I.</vt:lpstr>
      <vt:lpstr>Burn Raspberry PI TF card II.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Revolution Robotics Foundation</dc:title>
  <dc:creator>Dávid Dudás</dc:creator>
  <cp:lastModifiedBy>Dávid Dudás</cp:lastModifiedBy>
  <cp:revision>10</cp:revision>
  <dcterms:created xsi:type="dcterms:W3CDTF">2019-08-02T11:47:35Z</dcterms:created>
  <dcterms:modified xsi:type="dcterms:W3CDTF">2019-08-05T10:05:49Z</dcterms:modified>
</cp:coreProperties>
</file>