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Play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6" roundtripDataSignature="AMtx7miZwdDej0TDbHHk2wBGGbJc2Eo4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lay-bold.fntdata"/><Relationship Id="rId14" Type="http://schemas.openxmlformats.org/officeDocument/2006/relationships/font" Target="fonts/Play-regular.fntdata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786521a49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2786521a493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786521a49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2786521a493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786521a49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2786521a493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4.jpg"/><Relationship Id="rId5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10.jpg"/><Relationship Id="rId5" Type="http://schemas.openxmlformats.org/officeDocument/2006/relationships/image" Target="../media/image2.jpg"/><Relationship Id="rId6" Type="http://schemas.openxmlformats.org/officeDocument/2006/relationships/image" Target="../media/image1.jpg"/><Relationship Id="rId7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jpg"/><Relationship Id="rId4" Type="http://schemas.openxmlformats.org/officeDocument/2006/relationships/image" Target="../media/image1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7.jpg"/><Relationship Id="rId5" Type="http://schemas.openxmlformats.org/officeDocument/2006/relationships/image" Target="../media/image12.jpg"/><Relationship Id="rId6" Type="http://schemas.openxmlformats.org/officeDocument/2006/relationships/image" Target="../media/image1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Relationship Id="rId4" Type="http://schemas.openxmlformats.org/officeDocument/2006/relationships/image" Target="../media/image1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jpg"/><Relationship Id="rId4" Type="http://schemas.openxmlformats.org/officeDocument/2006/relationships/image" Target="../media/image1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/>
              <a:t>Revolution Robotics Bluetooth testing manual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2024/07/18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Laszlo B.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1) Install the provided APK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5433275" y="2699954"/>
            <a:ext cx="6281400" cy="28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arenR"/>
            </a:pPr>
            <a:r>
              <a:rPr lang="en-US"/>
              <a:t>Use an Android phone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arenR"/>
            </a:pPr>
            <a:r>
              <a:rPr lang="en-US"/>
              <a:t>A “Staging Revolution Robotics” app should appear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arenR"/>
            </a:pPr>
            <a:r>
              <a:rPr lang="en-US"/>
              <a:t>This is the test version of the application, same as in the app store.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AutoNum type="arabicParenR"/>
            </a:pPr>
            <a:r>
              <a:rPr lang="en-US"/>
              <a:t>Open the app</a:t>
            </a:r>
            <a:endParaRPr/>
          </a:p>
        </p:txBody>
      </p:sp>
      <p:pic>
        <p:nvPicPr>
          <p:cNvPr id="92" name="Google Shape;9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4625" y="1835363"/>
            <a:ext cx="1870574" cy="4155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2) Log in</a:t>
            </a:r>
            <a:endParaRPr/>
          </a:p>
        </p:txBody>
      </p:sp>
      <p:sp>
        <p:nvSpPr>
          <p:cNvPr id="98" name="Google Shape;98;p4"/>
          <p:cNvSpPr txBox="1"/>
          <p:nvPr/>
        </p:nvSpPr>
        <p:spPr>
          <a:xfrm>
            <a:off x="5028575" y="1374400"/>
            <a:ext cx="5630400" cy="48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arenR"/>
            </a:pPr>
            <a:r>
              <a:rPr lang="en-US" sz="2800">
                <a:solidFill>
                  <a:schemeClr val="dk1"/>
                </a:solidFill>
              </a:rPr>
              <a:t>Select language to be English, click next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arenR"/>
            </a:pPr>
            <a:r>
              <a:rPr lang="en-US" sz="2800">
                <a:solidFill>
                  <a:schemeClr val="dk1"/>
                </a:solidFill>
              </a:rPr>
              <a:t>Select “Login with Code Name”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arenR"/>
            </a:pPr>
            <a:r>
              <a:rPr lang="en-US" sz="2800">
                <a:solidFill>
                  <a:schemeClr val="dk1"/>
                </a:solidFill>
              </a:rPr>
              <a:t>Use credentials</a:t>
            </a:r>
            <a:endParaRPr sz="2800">
              <a:solidFill>
                <a:schemeClr val="dk1"/>
              </a:solidFill>
            </a:endParaRPr>
          </a:p>
          <a:p>
            <a:pPr indent="-4064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 sz="2800">
                <a:solidFill>
                  <a:schemeClr val="dk1"/>
                </a:solidFill>
              </a:rPr>
              <a:t>code name: Certificates</a:t>
            </a:r>
            <a:endParaRPr sz="2800">
              <a:solidFill>
                <a:schemeClr val="dk1"/>
              </a:solidFill>
            </a:endParaRPr>
          </a:p>
          <a:p>
            <a:pPr indent="-4064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 sz="2800">
                <a:solidFill>
                  <a:schemeClr val="dk1"/>
                </a:solidFill>
              </a:rPr>
              <a:t>pass: Certificates123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99" name="Google Shape;9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234723"/>
            <a:ext cx="3283599" cy="1478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2982315"/>
            <a:ext cx="3283599" cy="1478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8200" y="4729925"/>
            <a:ext cx="3283599" cy="1478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4"/>
          <p:cNvCxnSpPr>
            <a:stCxn id="99" idx="2"/>
            <a:endCxn id="100" idx="0"/>
          </p:cNvCxnSpPr>
          <p:nvPr/>
        </p:nvCxnSpPr>
        <p:spPr>
          <a:xfrm>
            <a:off x="2480000" y="2712987"/>
            <a:ext cx="0" cy="269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3" name="Google Shape;103;p4"/>
          <p:cNvCxnSpPr>
            <a:stCxn id="100" idx="2"/>
            <a:endCxn id="101" idx="0"/>
          </p:cNvCxnSpPr>
          <p:nvPr/>
        </p:nvCxnSpPr>
        <p:spPr>
          <a:xfrm>
            <a:off x="2480000" y="4460580"/>
            <a:ext cx="0" cy="269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3) Find the testing robot</a:t>
            </a:r>
            <a:endParaRPr/>
          </a:p>
        </p:txBody>
      </p:sp>
      <p:sp>
        <p:nvSpPr>
          <p:cNvPr id="109" name="Google Shape;109;p6"/>
          <p:cNvSpPr txBox="1"/>
          <p:nvPr>
            <p:ph idx="1" type="body"/>
          </p:nvPr>
        </p:nvSpPr>
        <p:spPr>
          <a:xfrm>
            <a:off x="5740950" y="1495625"/>
            <a:ext cx="6268200" cy="29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1175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Select “Robots”</a:t>
            </a:r>
            <a:endParaRPr/>
          </a:p>
          <a:p>
            <a:pPr indent="-511175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Locate the robot named “TESTER”</a:t>
            </a:r>
            <a:endParaRPr/>
          </a:p>
          <a:p>
            <a:pPr indent="-2921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lphaLcPeriod"/>
            </a:pPr>
            <a:r>
              <a:rPr lang="en-US"/>
              <a:t>Either in the “Most recent” section</a:t>
            </a:r>
            <a:endParaRPr/>
          </a:p>
          <a:p>
            <a:pPr indent="-2921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AutoNum type="alphaLcPeriod"/>
            </a:pPr>
            <a:r>
              <a:rPr lang="en-US"/>
              <a:t>Or in the “Saved Robots” section”</a:t>
            </a:r>
            <a:endParaRPr/>
          </a:p>
          <a:p>
            <a:pPr indent="-511175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You will arrive to the configuration screen</a:t>
            </a:r>
            <a:endParaRPr/>
          </a:p>
        </p:txBody>
      </p:sp>
      <p:sp>
        <p:nvSpPr>
          <p:cNvPr id="110" name="Google Shape;110;p6"/>
          <p:cNvSpPr txBox="1"/>
          <p:nvPr/>
        </p:nvSpPr>
        <p:spPr>
          <a:xfrm>
            <a:off x="48675" y="3915425"/>
            <a:ext cx="604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2a</a:t>
            </a:r>
            <a:endParaRPr/>
          </a:p>
        </p:txBody>
      </p:sp>
      <p:sp>
        <p:nvSpPr>
          <p:cNvPr id="111" name="Google Shape;111;p6"/>
          <p:cNvSpPr txBox="1"/>
          <p:nvPr/>
        </p:nvSpPr>
        <p:spPr>
          <a:xfrm>
            <a:off x="234000" y="5647375"/>
            <a:ext cx="604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2b</a:t>
            </a:r>
            <a:endParaRPr/>
          </a:p>
        </p:txBody>
      </p:sp>
      <p:cxnSp>
        <p:nvCxnSpPr>
          <p:cNvPr id="112" name="Google Shape;112;p6"/>
          <p:cNvCxnSpPr/>
          <p:nvPr/>
        </p:nvCxnSpPr>
        <p:spPr>
          <a:xfrm>
            <a:off x="4082727" y="5933723"/>
            <a:ext cx="303000" cy="3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113" name="Google Shape;11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700" y="1089038"/>
            <a:ext cx="4394506" cy="1978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700" y="3544694"/>
            <a:ext cx="3350200" cy="1508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8699" y="5179594"/>
            <a:ext cx="3350200" cy="1508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43675" y="5181550"/>
            <a:ext cx="3350200" cy="1508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83000" y="4293075"/>
            <a:ext cx="4072499" cy="1833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6"/>
          <p:cNvCxnSpPr>
            <a:stCxn id="114" idx="3"/>
          </p:cNvCxnSpPr>
          <p:nvPr/>
        </p:nvCxnSpPr>
        <p:spPr>
          <a:xfrm>
            <a:off x="4118900" y="4298828"/>
            <a:ext cx="3880500" cy="403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9" name="Google Shape;119;p6"/>
          <p:cNvCxnSpPr>
            <a:stCxn id="116" idx="3"/>
            <a:endCxn id="117" idx="1"/>
          </p:cNvCxnSpPr>
          <p:nvPr/>
        </p:nvCxnSpPr>
        <p:spPr>
          <a:xfrm flipH="1" rot="10800000">
            <a:off x="7693875" y="5209679"/>
            <a:ext cx="289200" cy="726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0" name="Google Shape;120;p6"/>
          <p:cNvCxnSpPr>
            <a:stCxn id="113" idx="1"/>
          </p:cNvCxnSpPr>
          <p:nvPr/>
        </p:nvCxnSpPr>
        <p:spPr>
          <a:xfrm rot="10800000">
            <a:off x="401500" y="2077031"/>
            <a:ext cx="367200" cy="1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1" name="Google Shape;121;p6"/>
          <p:cNvCxnSpPr>
            <a:endCxn id="114" idx="1"/>
          </p:cNvCxnSpPr>
          <p:nvPr/>
        </p:nvCxnSpPr>
        <p:spPr>
          <a:xfrm>
            <a:off x="401500" y="2077028"/>
            <a:ext cx="367200" cy="2221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2" name="Google Shape;122;p6"/>
          <p:cNvCxnSpPr>
            <a:endCxn id="115" idx="1"/>
          </p:cNvCxnSpPr>
          <p:nvPr/>
        </p:nvCxnSpPr>
        <p:spPr>
          <a:xfrm>
            <a:off x="409299" y="2092522"/>
            <a:ext cx="359400" cy="3841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4) Turn on the brain</a:t>
            </a:r>
            <a:endParaRPr/>
          </a:p>
        </p:txBody>
      </p:sp>
      <p:sp>
        <p:nvSpPr>
          <p:cNvPr id="128" name="Google Shape;128;p8"/>
          <p:cNvSpPr txBox="1"/>
          <p:nvPr>
            <p:ph idx="1" type="body"/>
          </p:nvPr>
        </p:nvSpPr>
        <p:spPr>
          <a:xfrm>
            <a:off x="5439775" y="2604824"/>
            <a:ext cx="6390900" cy="26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arenR"/>
            </a:pPr>
            <a:r>
              <a:rPr lang="en-US"/>
              <a:t>Wait for the loading sequence (yellow light goes round)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arenR"/>
            </a:pPr>
            <a:r>
              <a:rPr lang="en-US"/>
              <a:t>Wait until all LEDs are green, fading in and out. Also there will be a confirmation sound by the robot.</a:t>
            </a:r>
            <a:endParaRPr/>
          </a:p>
        </p:txBody>
      </p:sp>
      <p:pic>
        <p:nvPicPr>
          <p:cNvPr id="129" name="Google Shape;12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675" y="2505683"/>
            <a:ext cx="2138627" cy="2851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1049" y="2505681"/>
            <a:ext cx="2138627" cy="2851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8"/>
          <p:cNvCxnSpPr>
            <a:stCxn id="129" idx="3"/>
            <a:endCxn id="130" idx="1"/>
          </p:cNvCxnSpPr>
          <p:nvPr/>
        </p:nvCxnSpPr>
        <p:spPr>
          <a:xfrm>
            <a:off x="2754302" y="3931421"/>
            <a:ext cx="3867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5) Connect to the brain</a:t>
            </a:r>
            <a:endParaRPr/>
          </a:p>
        </p:txBody>
      </p:sp>
      <p:sp>
        <p:nvSpPr>
          <p:cNvPr id="137" name="Google Shape;137;p10"/>
          <p:cNvSpPr txBox="1"/>
          <p:nvPr>
            <p:ph idx="1" type="body"/>
          </p:nvPr>
        </p:nvSpPr>
        <p:spPr>
          <a:xfrm>
            <a:off x="4972550" y="1078675"/>
            <a:ext cx="6594000" cy="3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arenR"/>
            </a:pPr>
            <a:r>
              <a:rPr lang="en-US"/>
              <a:t>Connect to the brain by clicking on the chain icon on the top right of the screen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arenR"/>
            </a:pPr>
            <a:r>
              <a:rPr lang="en-US"/>
              <a:t>Select the brain ID (</a:t>
            </a:r>
            <a:r>
              <a:rPr i="1" lang="en-US"/>
              <a:t>Note: it will be different for every brain</a:t>
            </a:r>
            <a:r>
              <a:rPr lang="en-US"/>
              <a:t>)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arenR"/>
            </a:pPr>
            <a:r>
              <a:rPr lang="en-US"/>
              <a:t>Wait for connection.The robot will make a sound and the chain icon will turn blue</a:t>
            </a:r>
            <a:endParaRPr/>
          </a:p>
        </p:txBody>
      </p:sp>
      <p:pic>
        <p:nvPicPr>
          <p:cNvPr id="138" name="Google Shape;138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625" y="1109574"/>
            <a:ext cx="3561600" cy="1603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3638" y="3023950"/>
            <a:ext cx="3561564" cy="1603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45878" y="4896425"/>
            <a:ext cx="3561569" cy="1603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3650" y="4896434"/>
            <a:ext cx="3561549" cy="16033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10"/>
          <p:cNvCxnSpPr>
            <a:stCxn id="138" idx="2"/>
            <a:endCxn id="139" idx="0"/>
          </p:cNvCxnSpPr>
          <p:nvPr/>
        </p:nvCxnSpPr>
        <p:spPr>
          <a:xfrm>
            <a:off x="2674425" y="2712974"/>
            <a:ext cx="0" cy="311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3" name="Google Shape;143;p10"/>
          <p:cNvCxnSpPr/>
          <p:nvPr/>
        </p:nvCxnSpPr>
        <p:spPr>
          <a:xfrm>
            <a:off x="2674425" y="4585324"/>
            <a:ext cx="0" cy="311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4" name="Google Shape;144;p10"/>
          <p:cNvCxnSpPr>
            <a:stCxn id="141" idx="3"/>
            <a:endCxn id="140" idx="1"/>
          </p:cNvCxnSpPr>
          <p:nvPr/>
        </p:nvCxnSpPr>
        <p:spPr>
          <a:xfrm>
            <a:off x="4455199" y="5698129"/>
            <a:ext cx="6906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786521a493_0_39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6</a:t>
            </a:r>
            <a:r>
              <a:rPr lang="en-US"/>
              <a:t>) Enter play mode</a:t>
            </a:r>
            <a:endParaRPr/>
          </a:p>
        </p:txBody>
      </p:sp>
      <p:sp>
        <p:nvSpPr>
          <p:cNvPr id="150" name="Google Shape;150;g2786521a493_0_39"/>
          <p:cNvSpPr txBox="1"/>
          <p:nvPr>
            <p:ph idx="1" type="body"/>
          </p:nvPr>
        </p:nvSpPr>
        <p:spPr>
          <a:xfrm>
            <a:off x="6640350" y="1876275"/>
            <a:ext cx="5358900" cy="19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arenR"/>
            </a:pPr>
            <a:r>
              <a:rPr lang="en-US"/>
              <a:t>Click “Play”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arenR"/>
            </a:pPr>
            <a:r>
              <a:rPr lang="en-US"/>
              <a:t>A joystick should appear with one program called “Lights”</a:t>
            </a:r>
            <a:endParaRPr/>
          </a:p>
        </p:txBody>
      </p:sp>
      <p:pic>
        <p:nvPicPr>
          <p:cNvPr id="151" name="Google Shape;151;g2786521a493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528675"/>
            <a:ext cx="5221652" cy="235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2786521a493_0_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0675" y="4130937"/>
            <a:ext cx="5221652" cy="23507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g2786521a493_0_39"/>
          <p:cNvCxnSpPr>
            <a:endCxn id="152" idx="1"/>
          </p:cNvCxnSpPr>
          <p:nvPr/>
        </p:nvCxnSpPr>
        <p:spPr>
          <a:xfrm>
            <a:off x="3449075" y="3879519"/>
            <a:ext cx="741600" cy="1426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786521a493_0_50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7</a:t>
            </a:r>
            <a:r>
              <a:rPr lang="en-US"/>
              <a:t>) Run the program</a:t>
            </a:r>
            <a:endParaRPr/>
          </a:p>
        </p:txBody>
      </p:sp>
      <p:sp>
        <p:nvSpPr>
          <p:cNvPr id="159" name="Google Shape;159;g2786521a493_0_50"/>
          <p:cNvSpPr txBox="1"/>
          <p:nvPr>
            <p:ph idx="1" type="body"/>
          </p:nvPr>
        </p:nvSpPr>
        <p:spPr>
          <a:xfrm>
            <a:off x="6370100" y="1156913"/>
            <a:ext cx="5358900" cy="25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arenR"/>
            </a:pPr>
            <a:r>
              <a:rPr lang="en-US"/>
              <a:t>Click on the program called “Lights”.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arenR"/>
            </a:pPr>
            <a:r>
              <a:rPr lang="en-US"/>
              <a:t>A single blue LED should go round and round in the circle indicating that the program is running</a:t>
            </a:r>
            <a:endParaRPr/>
          </a:p>
        </p:txBody>
      </p:sp>
      <p:cxnSp>
        <p:nvCxnSpPr>
          <p:cNvPr id="160" name="Google Shape;160;g2786521a493_0_50"/>
          <p:cNvCxnSpPr>
            <a:endCxn id="161" idx="1"/>
          </p:cNvCxnSpPr>
          <p:nvPr/>
        </p:nvCxnSpPr>
        <p:spPr>
          <a:xfrm>
            <a:off x="3472134" y="3574550"/>
            <a:ext cx="1090500" cy="1714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162" name="Google Shape;162;g2786521a493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325700"/>
            <a:ext cx="4995651" cy="2249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2786521a493_0_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2634" y="3995450"/>
            <a:ext cx="5745541" cy="258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786521a493_0_61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8</a:t>
            </a:r>
            <a:r>
              <a:rPr lang="en-US"/>
              <a:t>) Do the measurements</a:t>
            </a:r>
            <a:endParaRPr/>
          </a:p>
        </p:txBody>
      </p:sp>
      <p:sp>
        <p:nvSpPr>
          <p:cNvPr id="168" name="Google Shape;168;g2786521a493_0_61"/>
          <p:cNvSpPr txBox="1"/>
          <p:nvPr>
            <p:ph idx="1" type="body"/>
          </p:nvPr>
        </p:nvSpPr>
        <p:spPr>
          <a:xfrm>
            <a:off x="2656175" y="4149902"/>
            <a:ext cx="6216000" cy="17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While the blue LED goes in circles, Bluetooth connection is continuous between the phone / tablet and the robot.</a:t>
            </a:r>
            <a:endParaRPr/>
          </a:p>
        </p:txBody>
      </p:sp>
      <p:pic>
        <p:nvPicPr>
          <p:cNvPr id="169" name="Google Shape;169;g2786521a493_0_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5286" y="1223525"/>
            <a:ext cx="5617777" cy="2529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2024-06-14T01:19:07Z</dcterms:created>
  <dc:creator>Dávid Dudás</dc:creator>
</cp:coreProperties>
</file>