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5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3B71-9DE1-4B5E-8EFF-214CFDC0C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EDAF1-72A7-4764-9A1A-FB1E546B6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FFD8C-CCD8-40D0-A916-00234202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49B-CCFA-4A7E-BAFD-FDB6994A5906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8ECF2-E205-41BB-B145-ADEA4C80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43B39-49A0-4D98-A21E-AF5E2883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DE76-E85A-4B8B-BD3B-2117416A5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6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15AFE-335C-4EC2-B16A-FC68AAEE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9B48A-7C97-46AC-8A42-2D17E6A1F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403F4-7F58-4FBD-8E86-E911AB66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49B-CCFA-4A7E-BAFD-FDB6994A5906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F866C-3AC4-44F5-8D01-DAAC0980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4FFE6-663C-4248-924C-D3FB534F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DE76-E85A-4B8B-BD3B-2117416A5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4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DBDC2-2A25-4D30-87E2-25CD91B27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BC2D0-AC84-4CFD-BCDD-473B89EE8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29D2E-6521-47C8-9B93-8BE9B171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49B-CCFA-4A7E-BAFD-FDB6994A5906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C5C4-2521-4705-958C-770727D7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7E05-C63F-4FDC-AA3E-AD946235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DE76-E85A-4B8B-BD3B-2117416A5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7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441C-881B-461D-AF77-BC0A2565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A2F48-FC6C-4190-94CD-311ACEF1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BC300-5C6D-414D-94BD-32913F94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49B-CCFA-4A7E-BAFD-FDB6994A5906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DE1C4-D8CA-456C-92AB-7D35A143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7439B-AF8E-44D7-B228-9CA71A9E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DE76-E85A-4B8B-BD3B-2117416A5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7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FA0D-4DC0-4485-AD83-4874C696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892CB-F097-4EC0-87B1-B948F937A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A64D3-F673-444B-86D5-3EE09E57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49B-CCFA-4A7E-BAFD-FDB6994A5906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7640B-EB9B-4FDD-A200-4A4E8B11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15CCA-CCEF-4F0C-AD0D-22016E30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DE76-E85A-4B8B-BD3B-2117416A5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9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FB95-E2D9-4643-AAC0-4F143420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768A1-5620-43C4-AFA8-4B07B603A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193B9-C4A3-409E-BEA0-BAD326A7C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20A49-9B1D-4508-8CFD-9F07F443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49B-CCFA-4A7E-BAFD-FDB6994A5906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49531-C19E-45AB-A20D-0AD0567D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BEC4B-602B-42C4-B8E4-BB35308C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DE76-E85A-4B8B-BD3B-2117416A5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8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8035-1EEE-4F03-A592-E4BCD27F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E47D0-D463-4049-8552-FD532C105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1A0A6-06AF-453E-B17F-753E1552B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E58EE-3CD3-4F9D-B98C-8173EFCFC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3948B-1FA0-4FCB-87BF-43B9171AA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D41FF-4838-4A94-BA28-EA6FA3C0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49B-CCFA-4A7E-BAFD-FDB6994A5906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05C70-5256-4499-838B-D8B65373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164AE6-30F9-4342-88ED-EA5CF60B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DE76-E85A-4B8B-BD3B-2117416A5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7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131C-48AB-49F1-BDE2-72B0B9D3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EF374-D345-45A7-909F-869A1CBC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49B-CCFA-4A7E-BAFD-FDB6994A5906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1B831-C279-4B81-84A6-8BD77145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03B48-DB95-4ED4-AB2E-5EF2DC1D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DE76-E85A-4B8B-BD3B-2117416A5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2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D494D-0064-4D5F-8E72-E202C9EB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49B-CCFA-4A7E-BAFD-FDB6994A5906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31D869-6BB0-4653-A344-B193DE0A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6170F-E3B4-420F-AC23-94E17C5B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DE76-E85A-4B8B-BD3B-2117416A5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4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F001-C2B0-4556-9354-2C4AC550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1262-C5D6-4636-8644-571DD8D3B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C3023-F0D5-444D-8C0B-93BBA7028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76321-51E9-4443-BD0C-9538AFD6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49B-CCFA-4A7E-BAFD-FDB6994A5906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AA7EA-D2BF-4B67-A406-3186F8CA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BBAEB-F406-4CFB-890B-24A32A72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DE76-E85A-4B8B-BD3B-2117416A5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9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5868-9FE2-4967-9FD7-E36C8F3A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D96DC-8C49-4696-841A-3AAB17D9F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AA9DF-DDE5-4793-AF57-4B96B8BB1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48A12-8533-4A02-B542-205C3F9E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0C49B-CCFA-4A7E-BAFD-FDB6994A5906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064DC-9F7E-43F5-B6B3-921C900B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CD67A-EF06-4105-ABF1-23067337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DE76-E85A-4B8B-BD3B-2117416A5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4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674B1A-3FDE-4C6A-ACA6-1514AB73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A6F1E-49C6-43FA-8F6E-293D1993E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A16E9-BC8D-4961-808D-A2C480FFB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0C49B-CCFA-4A7E-BAFD-FDB6994A5906}" type="datetimeFigureOut">
              <a:rPr lang="en-US" smtClean="0"/>
              <a:t>12-Jun-19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AC982-A66F-48C9-AF2B-5A07F57A7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0E043-4F43-483B-AC84-73B883F0F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9DE76-E85A-4B8B-BD3B-2117416A5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1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927F-E83D-4BA4-9088-ABB77F2BA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Revolution Robotics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6232C-355C-4A38-95C2-AACD5FED5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Brain (</a:t>
            </a:r>
            <a:r>
              <a:rPr lang="en-US" dirty="0" err="1"/>
              <a:t>BRbeta</a:t>
            </a:r>
            <a:r>
              <a:rPr lang="en-US" dirty="0"/>
              <a:t>) assembly instructions</a:t>
            </a:r>
          </a:p>
        </p:txBody>
      </p:sp>
    </p:spTree>
    <p:extLst>
      <p:ext uri="{BB962C8B-B14F-4D97-AF65-F5344CB8AC3E}">
        <p14:creationId xmlns:p14="http://schemas.microsoft.com/office/powerpoint/2010/main" val="573051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E6D3-48FE-4C63-BB07-8013E222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9: Connect LED board and battery wires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8BAAA8-9BB5-465A-8672-151E8306B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83" y="1812925"/>
            <a:ext cx="4887729" cy="3076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ADF83F-6EC9-455F-B982-87C2EA7B5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30305" y="2356490"/>
            <a:ext cx="4348517" cy="3261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D7D4B4-1D77-42FF-8DBB-8E3760DB3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3216" y="1812925"/>
            <a:ext cx="25269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0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293D-25B2-4E41-8D00-F4545BB6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10: Insert carrier board to top cover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4496EF-9D71-4353-895B-3E1D3AB29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0829" y="1825625"/>
            <a:ext cx="51103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23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DFAC-0566-4C05-A646-1EC13834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11: Add plastic sheet (BRcA_6) to bottom cover (BRcA_2)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21C66C-25C2-444B-9940-980660A64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8317" y="1825625"/>
            <a:ext cx="60753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87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3C99-8322-41C6-84CC-A8D4E30E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12: Attach bottom cover to top cover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BA810A-E773-4B08-A085-80FD3CB29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5613" y="1825625"/>
            <a:ext cx="50207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4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7C3D-D556-4AD9-AA36-5EE6CD04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13: Screw bottom part to top cover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AE8D27-98FC-4A88-9009-64B80B152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7226" y="1825625"/>
            <a:ext cx="38175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4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ACFB-354C-4A09-AABC-84348BCF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Start with top cover (BRcA_1)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5EE6FA-5E07-4164-B93E-E31263E9E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2429" y="1825625"/>
            <a:ext cx="69071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5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920F-B23E-48C6-B187-32B7C37C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Attach transparent ring (BRcA_4) and light pipes (BRcA_5)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6DE205-1F18-46E9-A0BB-7F07EECA1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353" y="1825625"/>
            <a:ext cx="57972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8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5F9F3-6467-4C45-9977-ABBFB7F39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Insert red-black sticker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53819C-4DE4-428F-A0FB-02C3CADE9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4893" y="1825625"/>
            <a:ext cx="57022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4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01C7-EEC7-4D86-BD73-9C791E8F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Add logo part (BRcA_3)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11F876-5518-4582-BBD2-0CC264B86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2898" y="1825625"/>
            <a:ext cx="57862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20C7-8334-4735-A626-76660DFA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Insert LED 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2C3A30-69CB-4754-AA7A-16A0763B5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0633" y="1825625"/>
            <a:ext cx="49507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3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0784-98E6-40C4-9E92-CF264239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Screw LED 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75BEB2-6B01-4F95-A356-F04A71C21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2996" y="1825625"/>
            <a:ext cx="50660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8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FC65-C66F-4FE7-A878-3D84BBB0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Use adhesive tape to attach battery to LED 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20253-2468-4170-A03E-0F271FEE6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5265" y="1825625"/>
            <a:ext cx="54014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0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0CAD-1614-456D-96CC-D94CE819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8: Assemble carrier board with Raspberry Pi Zero 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0D69C1-F008-492F-AE87-D9FE2AF64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576" y="1825625"/>
            <a:ext cx="66668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4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146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Revolution Robotics</vt:lpstr>
      <vt:lpstr>Step 1: Start with top cover (BRcA_1)</vt:lpstr>
      <vt:lpstr>Step 2: Attach transparent ring (BRcA_4) and light pipes (BRcA_5)</vt:lpstr>
      <vt:lpstr>Step 3: Insert red-black sticker</vt:lpstr>
      <vt:lpstr>Step 4: Add logo part (BRcA_3)</vt:lpstr>
      <vt:lpstr>Step 5: Insert LED board</vt:lpstr>
      <vt:lpstr>Step 6: Screw LED board</vt:lpstr>
      <vt:lpstr>Step 7: Use adhesive tape to attach battery to LED board</vt:lpstr>
      <vt:lpstr>Step 8: Assemble carrier board with Raspberry Pi Zero W</vt:lpstr>
      <vt:lpstr>Step 9: Connect LED board and battery wires</vt:lpstr>
      <vt:lpstr>Step 10: Insert carrier board to top cover</vt:lpstr>
      <vt:lpstr>Step 11: Add plastic sheet (BRcA_6) to bottom cover (BRcA_2)</vt:lpstr>
      <vt:lpstr>Step 12: Attach bottom cover to top cover</vt:lpstr>
      <vt:lpstr>Step 13: Screw bottom part to top cover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Dávid Dudás</dc:creator>
  <cp:lastModifiedBy>Dávid Dudás</cp:lastModifiedBy>
  <cp:revision>5</cp:revision>
  <dcterms:created xsi:type="dcterms:W3CDTF">2019-06-12T09:16:11Z</dcterms:created>
  <dcterms:modified xsi:type="dcterms:W3CDTF">2019-06-12T12:15:24Z</dcterms:modified>
</cp:coreProperties>
</file>