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Play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heza1g8ROCE+J92jjEgA2MHHLJ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font" Target="fonts/Pl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86b83f9e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g2786b83f9ee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Revolution Robotics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Block diagram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2024/07/18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Laszlo B.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6638" y="152400"/>
            <a:ext cx="9198735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g2786b83f9ee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838" y="0"/>
            <a:ext cx="968632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2024-06-14T01:19:07Z</dcterms:created>
  <dc:creator>Dávid Dudás</dc:creator>
</cp:coreProperties>
</file>