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D5DB-9E82-42C6-9057-109208394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EDBEC3-BA67-46F5-B11E-A15760A6F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96345-8EB5-433B-A11A-549D0C71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2C0E-1563-447E-B166-A11F8A73255F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D65A6-323C-4EE8-9E83-74E466B9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17EC1-4C0B-494C-B9FB-E2A7A8C3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49F-A6FF-4219-ADB5-CEE79829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4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E27E-443B-4EB6-BB8E-667CC457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566CF-DEB3-4A62-B5C4-8392787B7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F7588-D8F0-4F5E-BCF2-997B8A35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2C0E-1563-447E-B166-A11F8A73255F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EC160-4799-46BE-94B3-D5015FA69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CE42-2499-42EC-B6B6-28A399D3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49F-A6FF-4219-ADB5-CEE79829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8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E659B-1B3B-4A18-8219-E1C8E6772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95855-46D2-4183-8206-AC61F6C29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27BB9-EF02-4A0D-BBF2-3D9DD460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2C0E-1563-447E-B166-A11F8A73255F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D7AA-32CD-419B-AE05-6C2F1000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E52CB-B706-4A5E-AE68-0789EE31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49F-A6FF-4219-ADB5-CEE79829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7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BB7F-B331-4B7B-B17D-1CA2ED50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0F8B-9E8B-4FFF-82EF-2BBC56D0D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04539-A544-42CC-9C41-4092C5EE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2C0E-1563-447E-B166-A11F8A73255F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5AC0-6C96-4B72-8374-4D3D66A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09A1-5B83-4325-86AD-B75D8DE1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49F-A6FF-4219-ADB5-CEE79829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AF41-068B-401A-AF6A-BA09EAD5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D5285-6CCB-4FB6-98E2-FBA764D7E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8AC63-A2F5-4A17-A9BF-A8E73177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2C0E-1563-447E-B166-A11F8A73255F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E1215-E792-4A99-8AC4-49474A28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43F62-80C8-4A19-ACBE-732CB630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49F-A6FF-4219-ADB5-CEE79829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4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6079-8F52-4923-ACF5-BF8CB358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8070-20B6-497E-856E-ADCBC71D3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5E216-2917-4C59-96BD-21E322F10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FCF5C-4C5E-4D72-8551-0E59D24B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2C0E-1563-447E-B166-A11F8A73255F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DA3C3-659A-4014-8874-B08D0BA5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CD29B-3F76-4571-BA36-728EB566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49F-A6FF-4219-ADB5-CEE79829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1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1B5E1-5F4E-4698-A761-EEB7860E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11072-8AAB-4F6B-A720-566D5852C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8AEFF-89E5-413D-B0FF-72E9BD201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941B6-3076-4009-BD57-428914FAE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3ACFE-D645-4246-BA89-7FDE25D18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45056-4BF7-42F7-AB1A-D46EC43D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2C0E-1563-447E-B166-A11F8A73255F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F7BE3-9223-4E13-BD9B-B74DBF92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22175-395F-4A75-BADD-632B7BC8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49F-A6FF-4219-ADB5-CEE79829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2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7D0E-9DEB-43B0-AAED-B84599D3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92BCA-74EC-42EB-BED6-C627D725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2C0E-1563-447E-B166-A11F8A73255F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1E5A3-8D26-4BD9-9497-BC17B483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9B21B-2560-4E29-8820-9A801CA9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49F-A6FF-4219-ADB5-CEE79829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5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8B06F-ED53-45D6-9D0C-1E83705C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2C0E-1563-447E-B166-A11F8A73255F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B77A2-2EE9-4E78-B6CF-8D6F5242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48CA5-3B47-4175-8A44-09CD0E9B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49F-A6FF-4219-ADB5-CEE79829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4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47B9-6807-400F-B358-3D96ECD2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6155-8754-4977-B3D5-F55FE7B59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82AE0-46A6-46CA-9680-1D345BC76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9B3E7-67B6-4142-8C0D-6DFBD9F2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2C0E-1563-447E-B166-A11F8A73255F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40E03-3758-4488-9856-DDA75D08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ABFA3-CF81-4BFA-8343-AB431B051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49F-A6FF-4219-ADB5-CEE79829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EDCA-576C-43DF-AE58-45CE697F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9068E-0795-48E0-8A12-3E63AAC9DD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706D9-7E7D-45EC-A0A4-3820DD459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BC1B8-E8E5-4233-BA73-55CC7E6B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A2C0E-1563-447E-B166-A11F8A73255F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2BF56-8562-405A-89ED-A01B1928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DA008-072F-47AF-9DB4-8928E7B1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B49F-A6FF-4219-ADB5-CEE79829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5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989FB-0DD4-4DED-9723-305BC1AE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D69B-E695-4962-84EC-87E3FFB6D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AFBB8-4441-4413-8C6F-0BDF41A4A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2C0E-1563-447E-B166-A11F8A73255F}" type="datetimeFigureOut">
              <a:rPr lang="en-US" smtClean="0"/>
              <a:t>28-Aug-19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A6AC-F6FC-4DAA-BE82-84C9A5C3D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A17B7-27D7-43E4-8E9F-74E0BB5AF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B49F-A6FF-4219-ADB5-CEE798290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B689-83D6-4108-902E-D362658C5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Production line test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4A607-4608-4905-A526-2FC37397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Revolution Robotics Foundation</a:t>
            </a:r>
          </a:p>
        </p:txBody>
      </p:sp>
    </p:spTree>
    <p:extLst>
      <p:ext uri="{BB962C8B-B14F-4D97-AF65-F5344CB8AC3E}">
        <p14:creationId xmlns:p14="http://schemas.microsoft.com/office/powerpoint/2010/main" val="112113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CFF6-68CC-4568-BF95-23CDE9FF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3786-B8E9-4588-85B3-ED6FE429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app directly on config screen with a play button</a:t>
            </a:r>
          </a:p>
          <a:p>
            <a:r>
              <a:rPr lang="en-US" dirty="0"/>
              <a:t>Config can be autosaved</a:t>
            </a:r>
          </a:p>
          <a:p>
            <a:r>
              <a:rPr lang="en-US" dirty="0"/>
              <a:t>No remote controller config</a:t>
            </a:r>
          </a:p>
          <a:p>
            <a:r>
              <a:rPr lang="en-US" dirty="0"/>
              <a:t>Modified test codes for motors and sensors</a:t>
            </a:r>
          </a:p>
          <a:p>
            <a:r>
              <a:rPr lang="en-US" dirty="0"/>
              <a:t>No </a:t>
            </a:r>
            <a:r>
              <a:rPr lang="en-US" dirty="0" err="1"/>
              <a:t>blockly</a:t>
            </a:r>
            <a:r>
              <a:rPr lang="en-US" dirty="0"/>
              <a:t> support, no support for multiple robots, no settings,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Top menu buttons are unnecessary</a:t>
            </a:r>
          </a:p>
          <a:p>
            <a:r>
              <a:rPr lang="en-US" dirty="0"/>
              <a:t>Only 2 screens are needed + Bluetooth modal</a:t>
            </a:r>
          </a:p>
          <a:p>
            <a:r>
              <a:rPr lang="en-US" dirty="0"/>
              <a:t>Only android app!</a:t>
            </a:r>
          </a:p>
        </p:txBody>
      </p:sp>
    </p:spTree>
    <p:extLst>
      <p:ext uri="{BB962C8B-B14F-4D97-AF65-F5344CB8AC3E}">
        <p14:creationId xmlns:p14="http://schemas.microsoft.com/office/powerpoint/2010/main" val="1568162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96C7-8AF2-4E57-A266-54FE299E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1 – Config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3EB8-9F89-4C71-873C-D963B0C89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app here, no back button</a:t>
            </a:r>
          </a:p>
          <a:p>
            <a:r>
              <a:rPr lang="en-US" dirty="0"/>
              <a:t>Add a play button</a:t>
            </a:r>
          </a:p>
          <a:p>
            <a:r>
              <a:rPr lang="en-US" dirty="0"/>
              <a:t>Remove UI elements (red)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9B16C-01F4-4706-B775-4E2B19F1C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371" y="3365830"/>
            <a:ext cx="7236005" cy="334175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84921A4-FB05-4369-AD8B-E9FF37FD4EF4}"/>
              </a:ext>
            </a:extLst>
          </p:cNvPr>
          <p:cNvSpPr/>
          <p:nvPr/>
        </p:nvSpPr>
        <p:spPr>
          <a:xfrm rot="5400000">
            <a:off x="8983202" y="6083839"/>
            <a:ext cx="401109" cy="419271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5B92CD-0CAA-499B-A9AF-0F09D2C3565C}"/>
              </a:ext>
            </a:extLst>
          </p:cNvPr>
          <p:cNvSpPr/>
          <p:nvPr/>
        </p:nvSpPr>
        <p:spPr>
          <a:xfrm>
            <a:off x="6566305" y="3402572"/>
            <a:ext cx="2617452" cy="303023"/>
          </a:xfrm>
          <a:prstGeom prst="rect">
            <a:avLst/>
          </a:prstGeom>
          <a:solidFill>
            <a:srgbClr val="FF000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309364-71F5-45A1-8EB5-0F9717281F34}"/>
              </a:ext>
            </a:extLst>
          </p:cNvPr>
          <p:cNvSpPr/>
          <p:nvPr/>
        </p:nvSpPr>
        <p:spPr>
          <a:xfrm>
            <a:off x="6089373" y="4088963"/>
            <a:ext cx="988283" cy="303023"/>
          </a:xfrm>
          <a:prstGeom prst="rect">
            <a:avLst/>
          </a:prstGeom>
          <a:solidFill>
            <a:srgbClr val="FF000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66C705-33BC-4078-8FA4-9F9F467291C6}"/>
              </a:ext>
            </a:extLst>
          </p:cNvPr>
          <p:cNvSpPr/>
          <p:nvPr/>
        </p:nvSpPr>
        <p:spPr>
          <a:xfrm>
            <a:off x="2554357" y="3429000"/>
            <a:ext cx="386328" cy="303023"/>
          </a:xfrm>
          <a:prstGeom prst="rect">
            <a:avLst/>
          </a:prstGeom>
          <a:solidFill>
            <a:srgbClr val="FF0000">
              <a:alpha val="5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156B-45C9-444F-8675-B600F285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2 – Remote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BEA58-1183-436A-8F34-513D5B65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for drivetrain test, buttons can be greyed out</a:t>
            </a:r>
          </a:p>
          <a:p>
            <a:r>
              <a:rPr lang="en-US" dirty="0"/>
              <a:t>Back button to config screen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0E1BF4-23AB-4CA7-A41D-5290F027A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227" y="2913561"/>
            <a:ext cx="8541026" cy="394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4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84EA-AA83-4D62-8466-F42842AE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connection modal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6D63-D45E-4C2A-B59E-52950110B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need help screen, show devices immediately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FD4FA-206C-4C9D-99D5-5AC76CE7A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94721"/>
            <a:ext cx="6096000" cy="2815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67407-5687-4253-A348-86AB354D3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069" y="3879406"/>
            <a:ext cx="6195391" cy="2861172"/>
          </a:xfrm>
          <a:prstGeom prst="rect">
            <a:avLst/>
          </a:prstGeom>
        </p:spPr>
      </p:pic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BFFB5674-CCB8-44DA-9F92-704A0BD4AEB1}"/>
              </a:ext>
            </a:extLst>
          </p:cNvPr>
          <p:cNvSpPr/>
          <p:nvPr/>
        </p:nvSpPr>
        <p:spPr>
          <a:xfrm>
            <a:off x="-649357" y="2014162"/>
            <a:ext cx="7673009" cy="3730487"/>
          </a:xfrm>
          <a:prstGeom prst="mathMultiply">
            <a:avLst>
              <a:gd name="adj1" fmla="val 1048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1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119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Production line test App</vt:lpstr>
      <vt:lpstr>Requirements</vt:lpstr>
      <vt:lpstr>Screen 1 – Config screen</vt:lpstr>
      <vt:lpstr>Screen 2 – Remote controller</vt:lpstr>
      <vt:lpstr>Bluetooth connection modal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line test App</dc:title>
  <dc:creator>Dávid Dudás</dc:creator>
  <cp:lastModifiedBy>Dávid Dudás</cp:lastModifiedBy>
  <cp:revision>3</cp:revision>
  <dcterms:created xsi:type="dcterms:W3CDTF">2019-08-28T15:05:26Z</dcterms:created>
  <dcterms:modified xsi:type="dcterms:W3CDTF">2019-08-28T15:27:49Z</dcterms:modified>
</cp:coreProperties>
</file>