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6" r:id="rId4"/>
    <p:sldId id="267" r:id="rId5"/>
    <p:sldId id="259" r:id="rId6"/>
    <p:sldId id="284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7C39-47D1-4D15-AFF8-B2F9A9FF8E7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DEF5-B530-4135-B72D-7B0211EB4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ADEF5-B530-4135-B72D-7B0211EB40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B449-A7DA-4F4F-900A-4904A191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0F5E2-EBD5-4E00-8338-4B76F5A8A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9CFD-B9B1-4B7A-B0B4-844957A1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0AD8-8A33-4323-8628-56775AFF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9B91-D1F1-4ECD-92E8-32F73D56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EF20-5C17-486B-953F-72EAAC85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DBB17-DEC4-4739-9AFA-8E21797C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A274-A442-420C-AA46-E806A57A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9CF8-BCAE-43F9-A77E-4C73FABB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2479-A0D4-4C5B-89F0-81CBBFE1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5528-3F2D-425A-AF8C-6A17064C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0A90-8C31-47B9-AC49-668C69B1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9B7-5213-4F0D-9563-41181FCD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8D71-5E54-4BE0-B22D-B2E30EED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0C32-4E6C-421A-BD5D-288EEF6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C7-5BC9-46C1-8807-579FF9B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22B6-54FE-4B25-864E-D31CBE3C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0FCB-47DB-4E25-81A0-4308A64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009E-2030-4244-95D3-6EBBEA9B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DC54-850E-4A7B-8FDA-BDF88ED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B835-59A7-421E-8C2D-A60C6047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E9808-02A9-418E-A474-B57935F8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C43B-5354-49C6-B2E4-1618F6E7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1754-3ADA-4757-8316-8EE3E46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A8F-E1E5-4948-B7F3-CB8E875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3D4C-59A4-45B6-B23C-E17A4A90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F851-F488-4198-8F5E-3238C017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D9D2-624D-4929-B40E-BD0DC02AA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AD70-D869-43F5-8E9C-4B9EB23D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617-56EE-4CCA-A107-D934F5FB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8D5-E077-4E4B-A7D8-EB653EFF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89DF-2E7D-45ED-A721-9EBECCD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1D61-EDD4-4891-AA68-0A300E42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3EA6-FAE8-4A91-A251-9F1D94BF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0CE2-713B-44D2-808A-05A581B1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75F56-6334-43B6-BA4B-7D23ED4D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86F00-7857-45D0-9268-1E774D9B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028BB-3332-450C-A9A8-0E05F979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DFD6E-C420-42AF-A7B0-175A4AF3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3442-EE86-40EA-9BFB-F359A97D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9D81E-2B47-41CE-8BCB-09DBF542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9E3A8-4D55-47D6-A9A6-7673D03F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4EA9C-2E05-465A-BB5E-6F978752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FC2FE-5F52-41B1-92E4-BF8BA8D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B917A-C33E-46A1-B74B-B275357D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2463-AA4F-4CF5-8214-2702E867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36B-B3C1-4743-A551-47714C96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4DC7-ABD1-48AA-8C25-A090F417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96B2-C346-4C92-9B98-6705E4EC6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EAE3-650A-4B7C-8D5E-12F31AEA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B76F-E17B-44B2-BC40-69D1A8B6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CDD4-18C2-4682-A4DC-ABDDA04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7AF3-F83C-4650-98D0-47E42211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91FC3-C3BD-4F97-855A-C48DEC91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E8EF-A5AC-46D0-9621-44EE1A5A4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2D10-641D-4F26-823A-897C9346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F3396-D214-4AD0-A011-7964669F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4C4F8-61EE-4EB1-9F27-A553AF5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6E68A-FE97-4C8E-A104-B61A4BE8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1AA0-C433-4786-9AB2-0A2A971D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808-6E4C-4286-9796-2493EFEC9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1247-2FCB-47E5-9139-7BB2F6FF7CF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CEA9-5E49-4E35-9F59-E747099A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B8B1-1A5D-4798-B0EC-99888AEC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9FC6-4665-473C-9CD4-CB5E8E9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08A22C-8107-470C-9BAF-0CB07DD8E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r="1" b="1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DF6480-7F76-4E30-A5BC-22CC03D48DE5}"/>
              </a:ext>
            </a:extLst>
          </p:cNvPr>
          <p:cNvSpPr/>
          <p:nvPr/>
        </p:nvSpPr>
        <p:spPr>
          <a:xfrm>
            <a:off x="776047" y="1442834"/>
            <a:ext cx="3183212" cy="4109553"/>
          </a:xfrm>
          <a:custGeom>
            <a:avLst/>
            <a:gdLst>
              <a:gd name="connsiteX0" fmla="*/ 0 w 3183212"/>
              <a:gd name="connsiteY0" fmla="*/ 2054777 h 4109553"/>
              <a:gd name="connsiteX1" fmla="*/ 1591606 w 3183212"/>
              <a:gd name="connsiteY1" fmla="*/ 0 h 4109553"/>
              <a:gd name="connsiteX2" fmla="*/ 3183212 w 3183212"/>
              <a:gd name="connsiteY2" fmla="*/ 2054777 h 4109553"/>
              <a:gd name="connsiteX3" fmla="*/ 1591606 w 3183212"/>
              <a:gd name="connsiteY3" fmla="*/ 4109554 h 4109553"/>
              <a:gd name="connsiteX4" fmla="*/ 0 w 3183212"/>
              <a:gd name="connsiteY4" fmla="*/ 2054777 h 410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212" h="4109553" extrusionOk="0">
                <a:moveTo>
                  <a:pt x="0" y="2054777"/>
                </a:moveTo>
                <a:cubicBezTo>
                  <a:pt x="51336" y="1042177"/>
                  <a:pt x="497260" y="-51084"/>
                  <a:pt x="1591606" y="0"/>
                </a:cubicBezTo>
                <a:cubicBezTo>
                  <a:pt x="2219815" y="39374"/>
                  <a:pt x="3232703" y="901139"/>
                  <a:pt x="3183212" y="2054777"/>
                </a:cubicBezTo>
                <a:cubicBezTo>
                  <a:pt x="3231501" y="3365885"/>
                  <a:pt x="2436460" y="4021565"/>
                  <a:pt x="1591606" y="4109554"/>
                </a:cubicBezTo>
                <a:cubicBezTo>
                  <a:pt x="776528" y="4103355"/>
                  <a:pt x="-150660" y="3061038"/>
                  <a:pt x="0" y="205477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133D592-223B-4486-A47F-EA12FB8A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682F29-6B7D-429C-8471-7B3EC7A48F6F}"/>
              </a:ext>
            </a:extLst>
          </p:cNvPr>
          <p:cNvSpPr/>
          <p:nvPr/>
        </p:nvSpPr>
        <p:spPr>
          <a:xfrm>
            <a:off x="2030083" y="1462178"/>
            <a:ext cx="1017917" cy="886299"/>
          </a:xfrm>
          <a:custGeom>
            <a:avLst/>
            <a:gdLst>
              <a:gd name="connsiteX0" fmla="*/ 0 w 1017917"/>
              <a:gd name="connsiteY0" fmla="*/ 443150 h 886299"/>
              <a:gd name="connsiteX1" fmla="*/ 508959 w 1017917"/>
              <a:gd name="connsiteY1" fmla="*/ 0 h 886299"/>
              <a:gd name="connsiteX2" fmla="*/ 1017918 w 1017917"/>
              <a:gd name="connsiteY2" fmla="*/ 443150 h 886299"/>
              <a:gd name="connsiteX3" fmla="*/ 508959 w 1017917"/>
              <a:gd name="connsiteY3" fmla="*/ 886300 h 886299"/>
              <a:gd name="connsiteX4" fmla="*/ 0 w 1017917"/>
              <a:gd name="connsiteY4" fmla="*/ 443150 h 88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917" h="886299" extrusionOk="0">
                <a:moveTo>
                  <a:pt x="0" y="443150"/>
                </a:moveTo>
                <a:cubicBezTo>
                  <a:pt x="20534" y="247292"/>
                  <a:pt x="221857" y="-1426"/>
                  <a:pt x="508959" y="0"/>
                </a:cubicBezTo>
                <a:cubicBezTo>
                  <a:pt x="758849" y="4898"/>
                  <a:pt x="1027201" y="194876"/>
                  <a:pt x="1017918" y="443150"/>
                </a:cubicBezTo>
                <a:cubicBezTo>
                  <a:pt x="1026187" y="718082"/>
                  <a:pt x="785337" y="874166"/>
                  <a:pt x="508959" y="886300"/>
                </a:cubicBezTo>
                <a:cubicBezTo>
                  <a:pt x="300367" y="879271"/>
                  <a:pt x="-40826" y="653057"/>
                  <a:pt x="0" y="443150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00A09-BA4D-48F6-B7C2-52A0CA4249E6}"/>
              </a:ext>
            </a:extLst>
          </p:cNvPr>
          <p:cNvSpPr txBox="1"/>
          <p:nvPr/>
        </p:nvSpPr>
        <p:spPr>
          <a:xfrm>
            <a:off x="8954217" y="3075057"/>
            <a:ext cx="3237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We will see different movement blocks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We will select “move motor”</a:t>
            </a:r>
          </a:p>
        </p:txBody>
      </p:sp>
    </p:spTree>
    <p:extLst>
      <p:ext uri="{BB962C8B-B14F-4D97-AF65-F5344CB8AC3E}">
        <p14:creationId xmlns:p14="http://schemas.microsoft.com/office/powerpoint/2010/main" val="410456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14F9050-E934-4C38-8D40-01ED175A0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r="17568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AC688-439A-4800-9C0B-D28904B4EEC5}"/>
              </a:ext>
            </a:extLst>
          </p:cNvPr>
          <p:cNvSpPr txBox="1"/>
          <p:nvPr/>
        </p:nvSpPr>
        <p:spPr>
          <a:xfrm>
            <a:off x="3987537" y="3299382"/>
            <a:ext cx="509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is the default version of the motor block. We should change and customize it.</a:t>
            </a:r>
          </a:p>
        </p:txBody>
      </p:sp>
    </p:spTree>
    <p:extLst>
      <p:ext uri="{BB962C8B-B14F-4D97-AF65-F5344CB8AC3E}">
        <p14:creationId xmlns:p14="http://schemas.microsoft.com/office/powerpoint/2010/main" val="298512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038755-8EE1-40C2-836B-654942FAA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r="17639"/>
          <a:stretch/>
        </p:blipFill>
        <p:spPr>
          <a:xfrm>
            <a:off x="-1504" y="20135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2C1E9-B93C-4188-937C-9039529AE8C8}"/>
              </a:ext>
            </a:extLst>
          </p:cNvPr>
          <p:cNvSpPr txBox="1"/>
          <p:nvPr/>
        </p:nvSpPr>
        <p:spPr>
          <a:xfrm>
            <a:off x="4157221" y="3883844"/>
            <a:ext cx="202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Our motor is in third port that why we are changing the </a:t>
            </a:r>
            <a:r>
              <a:rPr lang="en-US" dirty="0">
                <a:solidFill>
                  <a:schemeClr val="bg1"/>
                </a:solidFill>
              </a:rPr>
              <a:t>“motor1” </a:t>
            </a:r>
            <a:r>
              <a:rPr lang="en-US" dirty="0">
                <a:solidFill>
                  <a:srgbClr val="FFFF00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“motor3”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FFE8408-246A-46F5-BEFE-D354F890368B}"/>
              </a:ext>
            </a:extLst>
          </p:cNvPr>
          <p:cNvSpPr/>
          <p:nvPr/>
        </p:nvSpPr>
        <p:spPr>
          <a:xfrm rot="12637440">
            <a:off x="5273347" y="2887664"/>
            <a:ext cx="375631" cy="968010"/>
          </a:xfrm>
          <a:custGeom>
            <a:avLst/>
            <a:gdLst>
              <a:gd name="connsiteX0" fmla="*/ 0 w 375631"/>
              <a:gd name="connsiteY0" fmla="*/ 780195 h 968010"/>
              <a:gd name="connsiteX1" fmla="*/ 93908 w 375631"/>
              <a:gd name="connsiteY1" fmla="*/ 780195 h 968010"/>
              <a:gd name="connsiteX2" fmla="*/ 93908 w 375631"/>
              <a:gd name="connsiteY2" fmla="*/ 382296 h 968010"/>
              <a:gd name="connsiteX3" fmla="*/ 93908 w 375631"/>
              <a:gd name="connsiteY3" fmla="*/ 0 h 968010"/>
              <a:gd name="connsiteX4" fmla="*/ 281723 w 375631"/>
              <a:gd name="connsiteY4" fmla="*/ 0 h 968010"/>
              <a:gd name="connsiteX5" fmla="*/ 281723 w 375631"/>
              <a:gd name="connsiteY5" fmla="*/ 382296 h 968010"/>
              <a:gd name="connsiteX6" fmla="*/ 281723 w 375631"/>
              <a:gd name="connsiteY6" fmla="*/ 780195 h 968010"/>
              <a:gd name="connsiteX7" fmla="*/ 375631 w 375631"/>
              <a:gd name="connsiteY7" fmla="*/ 780195 h 968010"/>
              <a:gd name="connsiteX8" fmla="*/ 187816 w 375631"/>
              <a:gd name="connsiteY8" fmla="*/ 968010 h 968010"/>
              <a:gd name="connsiteX9" fmla="*/ 0 w 375631"/>
              <a:gd name="connsiteY9" fmla="*/ 780195 h 96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31" h="968010" extrusionOk="0">
                <a:moveTo>
                  <a:pt x="0" y="780195"/>
                </a:moveTo>
                <a:cubicBezTo>
                  <a:pt x="26320" y="779781"/>
                  <a:pt x="58234" y="782188"/>
                  <a:pt x="93908" y="780195"/>
                </a:cubicBezTo>
                <a:cubicBezTo>
                  <a:pt x="77949" y="589330"/>
                  <a:pt x="94937" y="510691"/>
                  <a:pt x="93908" y="382296"/>
                </a:cubicBezTo>
                <a:cubicBezTo>
                  <a:pt x="92879" y="253901"/>
                  <a:pt x="112244" y="78097"/>
                  <a:pt x="93908" y="0"/>
                </a:cubicBezTo>
                <a:cubicBezTo>
                  <a:pt x="167468" y="4320"/>
                  <a:pt x="190405" y="-3318"/>
                  <a:pt x="281723" y="0"/>
                </a:cubicBezTo>
                <a:cubicBezTo>
                  <a:pt x="288615" y="126966"/>
                  <a:pt x="269735" y="247584"/>
                  <a:pt x="281723" y="382296"/>
                </a:cubicBezTo>
                <a:cubicBezTo>
                  <a:pt x="293711" y="517008"/>
                  <a:pt x="292428" y="671016"/>
                  <a:pt x="281723" y="780195"/>
                </a:cubicBezTo>
                <a:cubicBezTo>
                  <a:pt x="305607" y="779327"/>
                  <a:pt x="329006" y="777896"/>
                  <a:pt x="375631" y="780195"/>
                </a:cubicBezTo>
                <a:cubicBezTo>
                  <a:pt x="298729" y="865800"/>
                  <a:pt x="238124" y="909226"/>
                  <a:pt x="187816" y="968010"/>
                </a:cubicBezTo>
                <a:cubicBezTo>
                  <a:pt x="120474" y="903185"/>
                  <a:pt x="49892" y="835549"/>
                  <a:pt x="0" y="780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0FD6EEC-4854-4070-87F1-E54590000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r="1753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26829-A8B2-4D31-8C96-2A95D9DAD002}"/>
              </a:ext>
            </a:extLst>
          </p:cNvPr>
          <p:cNvSpPr txBox="1"/>
          <p:nvPr/>
        </p:nvSpPr>
        <p:spPr>
          <a:xfrm>
            <a:off x="5325008" y="3828760"/>
            <a:ext cx="2552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section determine the rotating direction of the motor. In our case we should change it to </a:t>
            </a:r>
            <a:r>
              <a:rPr lang="en-US" dirty="0">
                <a:solidFill>
                  <a:schemeClr val="bg1"/>
                </a:solidFill>
              </a:rPr>
              <a:t>“reversed”. </a:t>
            </a:r>
            <a:r>
              <a:rPr lang="en-US" dirty="0">
                <a:solidFill>
                  <a:srgbClr val="FFFF00"/>
                </a:solidFill>
              </a:rPr>
              <a:t>In this case our mechanism will </a:t>
            </a:r>
            <a:r>
              <a:rPr lang="en-US" dirty="0" err="1">
                <a:solidFill>
                  <a:srgbClr val="FFFF00"/>
                </a:solidFill>
              </a:rPr>
              <a:t>lif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802960-DD1C-42E0-A55C-39DFDD8D3D1D}"/>
              </a:ext>
            </a:extLst>
          </p:cNvPr>
          <p:cNvSpPr/>
          <p:nvPr/>
        </p:nvSpPr>
        <p:spPr>
          <a:xfrm rot="12637440">
            <a:off x="6441135" y="2832580"/>
            <a:ext cx="375631" cy="968010"/>
          </a:xfrm>
          <a:custGeom>
            <a:avLst/>
            <a:gdLst>
              <a:gd name="connsiteX0" fmla="*/ 0 w 375631"/>
              <a:gd name="connsiteY0" fmla="*/ 780195 h 968010"/>
              <a:gd name="connsiteX1" fmla="*/ 93908 w 375631"/>
              <a:gd name="connsiteY1" fmla="*/ 780195 h 968010"/>
              <a:gd name="connsiteX2" fmla="*/ 93908 w 375631"/>
              <a:gd name="connsiteY2" fmla="*/ 382296 h 968010"/>
              <a:gd name="connsiteX3" fmla="*/ 93908 w 375631"/>
              <a:gd name="connsiteY3" fmla="*/ 0 h 968010"/>
              <a:gd name="connsiteX4" fmla="*/ 281723 w 375631"/>
              <a:gd name="connsiteY4" fmla="*/ 0 h 968010"/>
              <a:gd name="connsiteX5" fmla="*/ 281723 w 375631"/>
              <a:gd name="connsiteY5" fmla="*/ 382296 h 968010"/>
              <a:gd name="connsiteX6" fmla="*/ 281723 w 375631"/>
              <a:gd name="connsiteY6" fmla="*/ 780195 h 968010"/>
              <a:gd name="connsiteX7" fmla="*/ 375631 w 375631"/>
              <a:gd name="connsiteY7" fmla="*/ 780195 h 968010"/>
              <a:gd name="connsiteX8" fmla="*/ 187816 w 375631"/>
              <a:gd name="connsiteY8" fmla="*/ 968010 h 968010"/>
              <a:gd name="connsiteX9" fmla="*/ 0 w 375631"/>
              <a:gd name="connsiteY9" fmla="*/ 780195 h 96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31" h="968010" extrusionOk="0">
                <a:moveTo>
                  <a:pt x="0" y="780195"/>
                </a:moveTo>
                <a:cubicBezTo>
                  <a:pt x="26320" y="779781"/>
                  <a:pt x="58234" y="782188"/>
                  <a:pt x="93908" y="780195"/>
                </a:cubicBezTo>
                <a:cubicBezTo>
                  <a:pt x="77949" y="589330"/>
                  <a:pt x="94937" y="510691"/>
                  <a:pt x="93908" y="382296"/>
                </a:cubicBezTo>
                <a:cubicBezTo>
                  <a:pt x="92879" y="253901"/>
                  <a:pt x="112244" y="78097"/>
                  <a:pt x="93908" y="0"/>
                </a:cubicBezTo>
                <a:cubicBezTo>
                  <a:pt x="167468" y="4320"/>
                  <a:pt x="190405" y="-3318"/>
                  <a:pt x="281723" y="0"/>
                </a:cubicBezTo>
                <a:cubicBezTo>
                  <a:pt x="288615" y="126966"/>
                  <a:pt x="269735" y="247584"/>
                  <a:pt x="281723" y="382296"/>
                </a:cubicBezTo>
                <a:cubicBezTo>
                  <a:pt x="293711" y="517008"/>
                  <a:pt x="292428" y="671016"/>
                  <a:pt x="281723" y="780195"/>
                </a:cubicBezTo>
                <a:cubicBezTo>
                  <a:pt x="305607" y="779327"/>
                  <a:pt x="329006" y="777896"/>
                  <a:pt x="375631" y="780195"/>
                </a:cubicBezTo>
                <a:cubicBezTo>
                  <a:pt x="298729" y="865800"/>
                  <a:pt x="238124" y="909226"/>
                  <a:pt x="187816" y="968010"/>
                </a:cubicBezTo>
                <a:cubicBezTo>
                  <a:pt x="120474" y="903185"/>
                  <a:pt x="49892" y="835549"/>
                  <a:pt x="0" y="780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39402A-378B-4C84-A216-B2F35DD1A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r="173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54B05-AD09-40EE-974C-856EBBD328A6}"/>
              </a:ext>
            </a:extLst>
          </p:cNvPr>
          <p:cNvSpPr txBox="1"/>
          <p:nvPr/>
        </p:nvSpPr>
        <p:spPr>
          <a:xfrm>
            <a:off x="6391135" y="3860695"/>
            <a:ext cx="202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part of the motor block we write the operation time of the motor. In the first case, </a:t>
            </a:r>
            <a:r>
              <a:rPr lang="en-US" dirty="0">
                <a:solidFill>
                  <a:schemeClr val="bg1"/>
                </a:solidFill>
              </a:rPr>
              <a:t>“1” </a:t>
            </a:r>
            <a:r>
              <a:rPr lang="en-US" dirty="0">
                <a:solidFill>
                  <a:srgbClr val="FFFF00"/>
                </a:solidFill>
              </a:rPr>
              <a:t>will be tested.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8D91B59-E8AE-48E9-BBFA-ED320AD6856B}"/>
              </a:ext>
            </a:extLst>
          </p:cNvPr>
          <p:cNvSpPr/>
          <p:nvPr/>
        </p:nvSpPr>
        <p:spPr>
          <a:xfrm rot="12637440">
            <a:off x="7507261" y="2864515"/>
            <a:ext cx="375631" cy="968010"/>
          </a:xfrm>
          <a:custGeom>
            <a:avLst/>
            <a:gdLst>
              <a:gd name="connsiteX0" fmla="*/ 0 w 375631"/>
              <a:gd name="connsiteY0" fmla="*/ 780195 h 968010"/>
              <a:gd name="connsiteX1" fmla="*/ 93908 w 375631"/>
              <a:gd name="connsiteY1" fmla="*/ 780195 h 968010"/>
              <a:gd name="connsiteX2" fmla="*/ 93908 w 375631"/>
              <a:gd name="connsiteY2" fmla="*/ 382296 h 968010"/>
              <a:gd name="connsiteX3" fmla="*/ 93908 w 375631"/>
              <a:gd name="connsiteY3" fmla="*/ 0 h 968010"/>
              <a:gd name="connsiteX4" fmla="*/ 281723 w 375631"/>
              <a:gd name="connsiteY4" fmla="*/ 0 h 968010"/>
              <a:gd name="connsiteX5" fmla="*/ 281723 w 375631"/>
              <a:gd name="connsiteY5" fmla="*/ 382296 h 968010"/>
              <a:gd name="connsiteX6" fmla="*/ 281723 w 375631"/>
              <a:gd name="connsiteY6" fmla="*/ 780195 h 968010"/>
              <a:gd name="connsiteX7" fmla="*/ 375631 w 375631"/>
              <a:gd name="connsiteY7" fmla="*/ 780195 h 968010"/>
              <a:gd name="connsiteX8" fmla="*/ 187816 w 375631"/>
              <a:gd name="connsiteY8" fmla="*/ 968010 h 968010"/>
              <a:gd name="connsiteX9" fmla="*/ 0 w 375631"/>
              <a:gd name="connsiteY9" fmla="*/ 780195 h 96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31" h="968010" extrusionOk="0">
                <a:moveTo>
                  <a:pt x="0" y="780195"/>
                </a:moveTo>
                <a:cubicBezTo>
                  <a:pt x="26320" y="779781"/>
                  <a:pt x="58234" y="782188"/>
                  <a:pt x="93908" y="780195"/>
                </a:cubicBezTo>
                <a:cubicBezTo>
                  <a:pt x="77949" y="589330"/>
                  <a:pt x="94937" y="510691"/>
                  <a:pt x="93908" y="382296"/>
                </a:cubicBezTo>
                <a:cubicBezTo>
                  <a:pt x="92879" y="253901"/>
                  <a:pt x="112244" y="78097"/>
                  <a:pt x="93908" y="0"/>
                </a:cubicBezTo>
                <a:cubicBezTo>
                  <a:pt x="167468" y="4320"/>
                  <a:pt x="190405" y="-3318"/>
                  <a:pt x="281723" y="0"/>
                </a:cubicBezTo>
                <a:cubicBezTo>
                  <a:pt x="288615" y="126966"/>
                  <a:pt x="269735" y="247584"/>
                  <a:pt x="281723" y="382296"/>
                </a:cubicBezTo>
                <a:cubicBezTo>
                  <a:pt x="293711" y="517008"/>
                  <a:pt x="292428" y="671016"/>
                  <a:pt x="281723" y="780195"/>
                </a:cubicBezTo>
                <a:cubicBezTo>
                  <a:pt x="305607" y="779327"/>
                  <a:pt x="329006" y="777896"/>
                  <a:pt x="375631" y="780195"/>
                </a:cubicBezTo>
                <a:cubicBezTo>
                  <a:pt x="298729" y="865800"/>
                  <a:pt x="238124" y="909226"/>
                  <a:pt x="187816" y="968010"/>
                </a:cubicBezTo>
                <a:cubicBezTo>
                  <a:pt x="120474" y="903185"/>
                  <a:pt x="49892" y="835549"/>
                  <a:pt x="0" y="780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458C50-2C4F-4DF3-98AA-40526C424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175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797AE-BECA-4797-BA1A-C3E57859BF03}"/>
              </a:ext>
            </a:extLst>
          </p:cNvPr>
          <p:cNvSpPr txBox="1"/>
          <p:nvPr/>
        </p:nvSpPr>
        <p:spPr>
          <a:xfrm>
            <a:off x="8075363" y="3880397"/>
            <a:ext cx="2434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section defines the speed of motor. It should be decreased to </a:t>
            </a:r>
            <a:r>
              <a:rPr lang="en-US" dirty="0">
                <a:solidFill>
                  <a:schemeClr val="bg1"/>
                </a:solidFill>
              </a:rPr>
              <a:t>“34 rpm”</a:t>
            </a:r>
            <a:r>
              <a:rPr lang="en-US" dirty="0">
                <a:solidFill>
                  <a:srgbClr val="FFFF00"/>
                </a:solidFill>
              </a:rPr>
              <a:t>. Higher speed can lead to unstable movement of the scissor mechanism.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F661A7-ECF5-4698-9300-73F7B386CE0E}"/>
              </a:ext>
            </a:extLst>
          </p:cNvPr>
          <p:cNvSpPr/>
          <p:nvPr/>
        </p:nvSpPr>
        <p:spPr>
          <a:xfrm rot="12637440">
            <a:off x="9291994" y="2875532"/>
            <a:ext cx="375631" cy="968010"/>
          </a:xfrm>
          <a:custGeom>
            <a:avLst/>
            <a:gdLst>
              <a:gd name="connsiteX0" fmla="*/ 0 w 375631"/>
              <a:gd name="connsiteY0" fmla="*/ 780195 h 968010"/>
              <a:gd name="connsiteX1" fmla="*/ 93908 w 375631"/>
              <a:gd name="connsiteY1" fmla="*/ 780195 h 968010"/>
              <a:gd name="connsiteX2" fmla="*/ 93908 w 375631"/>
              <a:gd name="connsiteY2" fmla="*/ 382296 h 968010"/>
              <a:gd name="connsiteX3" fmla="*/ 93908 w 375631"/>
              <a:gd name="connsiteY3" fmla="*/ 0 h 968010"/>
              <a:gd name="connsiteX4" fmla="*/ 281723 w 375631"/>
              <a:gd name="connsiteY4" fmla="*/ 0 h 968010"/>
              <a:gd name="connsiteX5" fmla="*/ 281723 w 375631"/>
              <a:gd name="connsiteY5" fmla="*/ 382296 h 968010"/>
              <a:gd name="connsiteX6" fmla="*/ 281723 w 375631"/>
              <a:gd name="connsiteY6" fmla="*/ 780195 h 968010"/>
              <a:gd name="connsiteX7" fmla="*/ 375631 w 375631"/>
              <a:gd name="connsiteY7" fmla="*/ 780195 h 968010"/>
              <a:gd name="connsiteX8" fmla="*/ 187816 w 375631"/>
              <a:gd name="connsiteY8" fmla="*/ 968010 h 968010"/>
              <a:gd name="connsiteX9" fmla="*/ 0 w 375631"/>
              <a:gd name="connsiteY9" fmla="*/ 780195 h 96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31" h="968010" extrusionOk="0">
                <a:moveTo>
                  <a:pt x="0" y="780195"/>
                </a:moveTo>
                <a:cubicBezTo>
                  <a:pt x="26320" y="779781"/>
                  <a:pt x="58234" y="782188"/>
                  <a:pt x="93908" y="780195"/>
                </a:cubicBezTo>
                <a:cubicBezTo>
                  <a:pt x="77949" y="589330"/>
                  <a:pt x="94937" y="510691"/>
                  <a:pt x="93908" y="382296"/>
                </a:cubicBezTo>
                <a:cubicBezTo>
                  <a:pt x="92879" y="253901"/>
                  <a:pt x="112244" y="78097"/>
                  <a:pt x="93908" y="0"/>
                </a:cubicBezTo>
                <a:cubicBezTo>
                  <a:pt x="167468" y="4320"/>
                  <a:pt x="190405" y="-3318"/>
                  <a:pt x="281723" y="0"/>
                </a:cubicBezTo>
                <a:cubicBezTo>
                  <a:pt x="288615" y="126966"/>
                  <a:pt x="269735" y="247584"/>
                  <a:pt x="281723" y="382296"/>
                </a:cubicBezTo>
                <a:cubicBezTo>
                  <a:pt x="293711" y="517008"/>
                  <a:pt x="292428" y="671016"/>
                  <a:pt x="281723" y="780195"/>
                </a:cubicBezTo>
                <a:cubicBezTo>
                  <a:pt x="305607" y="779327"/>
                  <a:pt x="329006" y="777896"/>
                  <a:pt x="375631" y="780195"/>
                </a:cubicBezTo>
                <a:cubicBezTo>
                  <a:pt x="298729" y="865800"/>
                  <a:pt x="238124" y="909226"/>
                  <a:pt x="187816" y="968010"/>
                </a:cubicBezTo>
                <a:cubicBezTo>
                  <a:pt x="120474" y="903185"/>
                  <a:pt x="49892" y="835549"/>
                  <a:pt x="0" y="780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8CDD803-A977-4455-A04F-E7943382C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DADE9-DF5F-4932-BD49-FCB52257BEC6}"/>
              </a:ext>
            </a:extLst>
          </p:cNvPr>
          <p:cNvSpPr txBox="1"/>
          <p:nvPr/>
        </p:nvSpPr>
        <p:spPr>
          <a:xfrm>
            <a:off x="8868118" y="3212513"/>
            <a:ext cx="202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Great! We can test our code at this moment.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65F8392-72C5-4B77-A990-E79DC3108B59}"/>
              </a:ext>
            </a:extLst>
          </p:cNvPr>
          <p:cNvSpPr/>
          <p:nvPr/>
        </p:nvSpPr>
        <p:spPr>
          <a:xfrm rot="12637440">
            <a:off x="9984244" y="2216333"/>
            <a:ext cx="375631" cy="968010"/>
          </a:xfrm>
          <a:custGeom>
            <a:avLst/>
            <a:gdLst>
              <a:gd name="connsiteX0" fmla="*/ 0 w 375631"/>
              <a:gd name="connsiteY0" fmla="*/ 780195 h 968010"/>
              <a:gd name="connsiteX1" fmla="*/ 93908 w 375631"/>
              <a:gd name="connsiteY1" fmla="*/ 780195 h 968010"/>
              <a:gd name="connsiteX2" fmla="*/ 93908 w 375631"/>
              <a:gd name="connsiteY2" fmla="*/ 382296 h 968010"/>
              <a:gd name="connsiteX3" fmla="*/ 93908 w 375631"/>
              <a:gd name="connsiteY3" fmla="*/ 0 h 968010"/>
              <a:gd name="connsiteX4" fmla="*/ 281723 w 375631"/>
              <a:gd name="connsiteY4" fmla="*/ 0 h 968010"/>
              <a:gd name="connsiteX5" fmla="*/ 281723 w 375631"/>
              <a:gd name="connsiteY5" fmla="*/ 382296 h 968010"/>
              <a:gd name="connsiteX6" fmla="*/ 281723 w 375631"/>
              <a:gd name="connsiteY6" fmla="*/ 780195 h 968010"/>
              <a:gd name="connsiteX7" fmla="*/ 375631 w 375631"/>
              <a:gd name="connsiteY7" fmla="*/ 780195 h 968010"/>
              <a:gd name="connsiteX8" fmla="*/ 187816 w 375631"/>
              <a:gd name="connsiteY8" fmla="*/ 968010 h 968010"/>
              <a:gd name="connsiteX9" fmla="*/ 0 w 375631"/>
              <a:gd name="connsiteY9" fmla="*/ 780195 h 96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31" h="968010" extrusionOk="0">
                <a:moveTo>
                  <a:pt x="0" y="780195"/>
                </a:moveTo>
                <a:cubicBezTo>
                  <a:pt x="26320" y="779781"/>
                  <a:pt x="58234" y="782188"/>
                  <a:pt x="93908" y="780195"/>
                </a:cubicBezTo>
                <a:cubicBezTo>
                  <a:pt x="77949" y="589330"/>
                  <a:pt x="94937" y="510691"/>
                  <a:pt x="93908" y="382296"/>
                </a:cubicBezTo>
                <a:cubicBezTo>
                  <a:pt x="92879" y="253901"/>
                  <a:pt x="112244" y="78097"/>
                  <a:pt x="93908" y="0"/>
                </a:cubicBezTo>
                <a:cubicBezTo>
                  <a:pt x="167468" y="4320"/>
                  <a:pt x="190405" y="-3318"/>
                  <a:pt x="281723" y="0"/>
                </a:cubicBezTo>
                <a:cubicBezTo>
                  <a:pt x="288615" y="126966"/>
                  <a:pt x="269735" y="247584"/>
                  <a:pt x="281723" y="382296"/>
                </a:cubicBezTo>
                <a:cubicBezTo>
                  <a:pt x="293711" y="517008"/>
                  <a:pt x="292428" y="671016"/>
                  <a:pt x="281723" y="780195"/>
                </a:cubicBezTo>
                <a:cubicBezTo>
                  <a:pt x="305607" y="779327"/>
                  <a:pt x="329006" y="777896"/>
                  <a:pt x="375631" y="780195"/>
                </a:cubicBezTo>
                <a:cubicBezTo>
                  <a:pt x="298729" y="865800"/>
                  <a:pt x="238124" y="909226"/>
                  <a:pt x="187816" y="968010"/>
                </a:cubicBezTo>
                <a:cubicBezTo>
                  <a:pt x="120474" y="903185"/>
                  <a:pt x="49892" y="835549"/>
                  <a:pt x="0" y="780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ADFE9-90E3-4F3E-945E-06AEA599F57A}"/>
              </a:ext>
            </a:extLst>
          </p:cNvPr>
          <p:cNvSpPr txBox="1"/>
          <p:nvPr/>
        </p:nvSpPr>
        <p:spPr>
          <a:xfrm>
            <a:off x="3562289" y="5134584"/>
            <a:ext cx="36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After running the code, scissor mechanism should rise..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5D1322-004B-488A-9650-50FAE835C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r="15549"/>
          <a:stretch/>
        </p:blipFill>
        <p:spPr>
          <a:xfrm>
            <a:off x="-1504" y="-9915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1799F-21C1-4269-AAD9-0EFBD6D5A8C4}"/>
              </a:ext>
            </a:extLst>
          </p:cNvPr>
          <p:cNvSpPr txBox="1"/>
          <p:nvPr/>
        </p:nvSpPr>
        <p:spPr>
          <a:xfrm>
            <a:off x="4704203" y="4490469"/>
            <a:ext cx="3252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After rising the scissor mechanism, we should drop it. That is why the direction of the movement should be changed from </a:t>
            </a:r>
            <a:r>
              <a:rPr lang="en-US" dirty="0">
                <a:solidFill>
                  <a:schemeClr val="bg1"/>
                </a:solidFill>
              </a:rPr>
              <a:t>“reversed” </a:t>
            </a:r>
            <a:r>
              <a:rPr lang="en-US" dirty="0">
                <a:solidFill>
                  <a:srgbClr val="FFFF00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“forward”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EB3277-8EEE-46CD-9B18-CE411A8AA405}"/>
              </a:ext>
            </a:extLst>
          </p:cNvPr>
          <p:cNvSpPr/>
          <p:nvPr/>
        </p:nvSpPr>
        <p:spPr>
          <a:xfrm rot="12637440">
            <a:off x="6465715" y="3454021"/>
            <a:ext cx="371462" cy="997924"/>
          </a:xfrm>
          <a:custGeom>
            <a:avLst/>
            <a:gdLst>
              <a:gd name="connsiteX0" fmla="*/ 0 w 371462"/>
              <a:gd name="connsiteY0" fmla="*/ 812193 h 997924"/>
              <a:gd name="connsiteX1" fmla="*/ 92866 w 371462"/>
              <a:gd name="connsiteY1" fmla="*/ 812193 h 997924"/>
              <a:gd name="connsiteX2" fmla="*/ 92866 w 371462"/>
              <a:gd name="connsiteY2" fmla="*/ 397975 h 997924"/>
              <a:gd name="connsiteX3" fmla="*/ 92866 w 371462"/>
              <a:gd name="connsiteY3" fmla="*/ 0 h 997924"/>
              <a:gd name="connsiteX4" fmla="*/ 278597 w 371462"/>
              <a:gd name="connsiteY4" fmla="*/ 0 h 997924"/>
              <a:gd name="connsiteX5" fmla="*/ 278597 w 371462"/>
              <a:gd name="connsiteY5" fmla="*/ 397975 h 997924"/>
              <a:gd name="connsiteX6" fmla="*/ 278597 w 371462"/>
              <a:gd name="connsiteY6" fmla="*/ 812193 h 997924"/>
              <a:gd name="connsiteX7" fmla="*/ 371462 w 371462"/>
              <a:gd name="connsiteY7" fmla="*/ 812193 h 997924"/>
              <a:gd name="connsiteX8" fmla="*/ 185731 w 371462"/>
              <a:gd name="connsiteY8" fmla="*/ 997924 h 997924"/>
              <a:gd name="connsiteX9" fmla="*/ 0 w 371462"/>
              <a:gd name="connsiteY9" fmla="*/ 812193 h 9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62" h="997924" extrusionOk="0">
                <a:moveTo>
                  <a:pt x="0" y="812193"/>
                </a:moveTo>
                <a:cubicBezTo>
                  <a:pt x="20519" y="813305"/>
                  <a:pt x="63376" y="808741"/>
                  <a:pt x="92866" y="812193"/>
                </a:cubicBezTo>
                <a:cubicBezTo>
                  <a:pt x="104311" y="692256"/>
                  <a:pt x="103640" y="537603"/>
                  <a:pt x="92866" y="397975"/>
                </a:cubicBezTo>
                <a:cubicBezTo>
                  <a:pt x="82092" y="258347"/>
                  <a:pt x="101450" y="99993"/>
                  <a:pt x="92866" y="0"/>
                </a:cubicBezTo>
                <a:cubicBezTo>
                  <a:pt x="167251" y="-8673"/>
                  <a:pt x="226645" y="3084"/>
                  <a:pt x="278597" y="0"/>
                </a:cubicBezTo>
                <a:cubicBezTo>
                  <a:pt x="272625" y="156762"/>
                  <a:pt x="292773" y="309278"/>
                  <a:pt x="278597" y="397975"/>
                </a:cubicBezTo>
                <a:cubicBezTo>
                  <a:pt x="264421" y="486673"/>
                  <a:pt x="283243" y="719525"/>
                  <a:pt x="278597" y="812193"/>
                </a:cubicBezTo>
                <a:cubicBezTo>
                  <a:pt x="321918" y="811443"/>
                  <a:pt x="340636" y="814448"/>
                  <a:pt x="371462" y="812193"/>
                </a:cubicBezTo>
                <a:cubicBezTo>
                  <a:pt x="316079" y="859397"/>
                  <a:pt x="252574" y="948842"/>
                  <a:pt x="185731" y="997924"/>
                </a:cubicBezTo>
                <a:cubicBezTo>
                  <a:pt x="153493" y="947770"/>
                  <a:pt x="53023" y="855805"/>
                  <a:pt x="0" y="812193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88DC029-2928-4309-B1A3-CF14035E7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1109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C5337-35EB-488B-98BD-8FFCFABEAC47}"/>
              </a:ext>
            </a:extLst>
          </p:cNvPr>
          <p:cNvSpPr txBox="1"/>
          <p:nvPr/>
        </p:nvSpPr>
        <p:spPr>
          <a:xfrm>
            <a:off x="3538157" y="4678664"/>
            <a:ext cx="2557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Second motor block has been added to supply drop movement. Before testing the code, we should customize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D277D6-0117-40A8-84C1-6706E38177BE}"/>
              </a:ext>
            </a:extLst>
          </p:cNvPr>
          <p:cNvSpPr/>
          <p:nvPr/>
        </p:nvSpPr>
        <p:spPr>
          <a:xfrm rot="12637440">
            <a:off x="4170038" y="3594080"/>
            <a:ext cx="371462" cy="997924"/>
          </a:xfrm>
          <a:custGeom>
            <a:avLst/>
            <a:gdLst>
              <a:gd name="connsiteX0" fmla="*/ 0 w 371462"/>
              <a:gd name="connsiteY0" fmla="*/ 812193 h 997924"/>
              <a:gd name="connsiteX1" fmla="*/ 92866 w 371462"/>
              <a:gd name="connsiteY1" fmla="*/ 812193 h 997924"/>
              <a:gd name="connsiteX2" fmla="*/ 92866 w 371462"/>
              <a:gd name="connsiteY2" fmla="*/ 397975 h 997924"/>
              <a:gd name="connsiteX3" fmla="*/ 92866 w 371462"/>
              <a:gd name="connsiteY3" fmla="*/ 0 h 997924"/>
              <a:gd name="connsiteX4" fmla="*/ 278597 w 371462"/>
              <a:gd name="connsiteY4" fmla="*/ 0 h 997924"/>
              <a:gd name="connsiteX5" fmla="*/ 278597 w 371462"/>
              <a:gd name="connsiteY5" fmla="*/ 397975 h 997924"/>
              <a:gd name="connsiteX6" fmla="*/ 278597 w 371462"/>
              <a:gd name="connsiteY6" fmla="*/ 812193 h 997924"/>
              <a:gd name="connsiteX7" fmla="*/ 371462 w 371462"/>
              <a:gd name="connsiteY7" fmla="*/ 812193 h 997924"/>
              <a:gd name="connsiteX8" fmla="*/ 185731 w 371462"/>
              <a:gd name="connsiteY8" fmla="*/ 997924 h 997924"/>
              <a:gd name="connsiteX9" fmla="*/ 0 w 371462"/>
              <a:gd name="connsiteY9" fmla="*/ 812193 h 9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62" h="997924" extrusionOk="0">
                <a:moveTo>
                  <a:pt x="0" y="812193"/>
                </a:moveTo>
                <a:cubicBezTo>
                  <a:pt x="20519" y="813305"/>
                  <a:pt x="63376" y="808741"/>
                  <a:pt x="92866" y="812193"/>
                </a:cubicBezTo>
                <a:cubicBezTo>
                  <a:pt x="104311" y="692256"/>
                  <a:pt x="103640" y="537603"/>
                  <a:pt x="92866" y="397975"/>
                </a:cubicBezTo>
                <a:cubicBezTo>
                  <a:pt x="82092" y="258347"/>
                  <a:pt x="101450" y="99993"/>
                  <a:pt x="92866" y="0"/>
                </a:cubicBezTo>
                <a:cubicBezTo>
                  <a:pt x="167251" y="-8673"/>
                  <a:pt x="226645" y="3084"/>
                  <a:pt x="278597" y="0"/>
                </a:cubicBezTo>
                <a:cubicBezTo>
                  <a:pt x="272625" y="156762"/>
                  <a:pt x="292773" y="309278"/>
                  <a:pt x="278597" y="397975"/>
                </a:cubicBezTo>
                <a:cubicBezTo>
                  <a:pt x="264421" y="486673"/>
                  <a:pt x="283243" y="719525"/>
                  <a:pt x="278597" y="812193"/>
                </a:cubicBezTo>
                <a:cubicBezTo>
                  <a:pt x="321918" y="811443"/>
                  <a:pt x="340636" y="814448"/>
                  <a:pt x="371462" y="812193"/>
                </a:cubicBezTo>
                <a:cubicBezTo>
                  <a:pt x="316079" y="859397"/>
                  <a:pt x="252574" y="948842"/>
                  <a:pt x="185731" y="997924"/>
                </a:cubicBezTo>
                <a:cubicBezTo>
                  <a:pt x="153493" y="947770"/>
                  <a:pt x="53023" y="855805"/>
                  <a:pt x="0" y="812193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8CB8A-DC0C-479A-9808-C7722605145A}"/>
              </a:ext>
            </a:extLst>
          </p:cNvPr>
          <p:cNvSpPr txBox="1"/>
          <p:nvPr/>
        </p:nvSpPr>
        <p:spPr>
          <a:xfrm>
            <a:off x="3635567" y="1368886"/>
            <a:ext cx="418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Now, we will write a code which will rise and drop the scissor mechanism.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0BE7894-9C3F-41B8-98BF-F6FD5D99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120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D9F39-D3F6-4F4A-942F-DF12DFA44F93}"/>
              </a:ext>
            </a:extLst>
          </p:cNvPr>
          <p:cNvSpPr txBox="1"/>
          <p:nvPr/>
        </p:nvSpPr>
        <p:spPr>
          <a:xfrm>
            <a:off x="3811572" y="5124460"/>
            <a:ext cx="579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After changing important point, our code is ready for test!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1B7D4AF-D225-4247-9259-3DD0A4DD97CE}"/>
              </a:ext>
            </a:extLst>
          </p:cNvPr>
          <p:cNvSpPr/>
          <p:nvPr/>
        </p:nvSpPr>
        <p:spPr>
          <a:xfrm rot="12637440">
            <a:off x="4675927" y="3839894"/>
            <a:ext cx="315529" cy="1208092"/>
          </a:xfrm>
          <a:custGeom>
            <a:avLst/>
            <a:gdLst>
              <a:gd name="connsiteX0" fmla="*/ 0 w 315529"/>
              <a:gd name="connsiteY0" fmla="*/ 1050328 h 1208092"/>
              <a:gd name="connsiteX1" fmla="*/ 78882 w 315529"/>
              <a:gd name="connsiteY1" fmla="*/ 1050328 h 1208092"/>
              <a:gd name="connsiteX2" fmla="*/ 78882 w 315529"/>
              <a:gd name="connsiteY2" fmla="*/ 514661 h 1208092"/>
              <a:gd name="connsiteX3" fmla="*/ 78882 w 315529"/>
              <a:gd name="connsiteY3" fmla="*/ 0 h 1208092"/>
              <a:gd name="connsiteX4" fmla="*/ 236647 w 315529"/>
              <a:gd name="connsiteY4" fmla="*/ 0 h 1208092"/>
              <a:gd name="connsiteX5" fmla="*/ 236647 w 315529"/>
              <a:gd name="connsiteY5" fmla="*/ 514661 h 1208092"/>
              <a:gd name="connsiteX6" fmla="*/ 236647 w 315529"/>
              <a:gd name="connsiteY6" fmla="*/ 1050328 h 1208092"/>
              <a:gd name="connsiteX7" fmla="*/ 315529 w 315529"/>
              <a:gd name="connsiteY7" fmla="*/ 1050328 h 1208092"/>
              <a:gd name="connsiteX8" fmla="*/ 157765 w 315529"/>
              <a:gd name="connsiteY8" fmla="*/ 1208092 h 1208092"/>
              <a:gd name="connsiteX9" fmla="*/ 0 w 315529"/>
              <a:gd name="connsiteY9" fmla="*/ 1050328 h 12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29" h="1208092" extrusionOk="0">
                <a:moveTo>
                  <a:pt x="0" y="1050328"/>
                </a:moveTo>
                <a:cubicBezTo>
                  <a:pt x="22127" y="1046683"/>
                  <a:pt x="40186" y="1050663"/>
                  <a:pt x="78882" y="1050328"/>
                </a:cubicBezTo>
                <a:cubicBezTo>
                  <a:pt x="74514" y="818322"/>
                  <a:pt x="77448" y="720916"/>
                  <a:pt x="78882" y="514661"/>
                </a:cubicBezTo>
                <a:cubicBezTo>
                  <a:pt x="80316" y="308406"/>
                  <a:pt x="95568" y="240205"/>
                  <a:pt x="78882" y="0"/>
                </a:cubicBezTo>
                <a:cubicBezTo>
                  <a:pt x="139290" y="-4908"/>
                  <a:pt x="186926" y="6940"/>
                  <a:pt x="236647" y="0"/>
                </a:cubicBezTo>
                <a:cubicBezTo>
                  <a:pt x="220871" y="198429"/>
                  <a:pt x="212480" y="266273"/>
                  <a:pt x="236647" y="514661"/>
                </a:cubicBezTo>
                <a:cubicBezTo>
                  <a:pt x="260814" y="763049"/>
                  <a:pt x="233682" y="791908"/>
                  <a:pt x="236647" y="1050328"/>
                </a:cubicBezTo>
                <a:cubicBezTo>
                  <a:pt x="270465" y="1049645"/>
                  <a:pt x="278094" y="1047563"/>
                  <a:pt x="315529" y="1050328"/>
                </a:cubicBezTo>
                <a:cubicBezTo>
                  <a:pt x="280038" y="1087858"/>
                  <a:pt x="202356" y="1159275"/>
                  <a:pt x="157765" y="1208092"/>
                </a:cubicBezTo>
                <a:cubicBezTo>
                  <a:pt x="118431" y="1173294"/>
                  <a:pt x="61080" y="1101647"/>
                  <a:pt x="0" y="105032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16046CB-2E27-4438-83BF-CB806B42C439}"/>
              </a:ext>
            </a:extLst>
          </p:cNvPr>
          <p:cNvSpPr/>
          <p:nvPr/>
        </p:nvSpPr>
        <p:spPr>
          <a:xfrm rot="12637440">
            <a:off x="5781396" y="3843168"/>
            <a:ext cx="315529" cy="1208092"/>
          </a:xfrm>
          <a:custGeom>
            <a:avLst/>
            <a:gdLst>
              <a:gd name="connsiteX0" fmla="*/ 0 w 315529"/>
              <a:gd name="connsiteY0" fmla="*/ 1050328 h 1208092"/>
              <a:gd name="connsiteX1" fmla="*/ 78882 w 315529"/>
              <a:gd name="connsiteY1" fmla="*/ 1050328 h 1208092"/>
              <a:gd name="connsiteX2" fmla="*/ 78882 w 315529"/>
              <a:gd name="connsiteY2" fmla="*/ 514661 h 1208092"/>
              <a:gd name="connsiteX3" fmla="*/ 78882 w 315529"/>
              <a:gd name="connsiteY3" fmla="*/ 0 h 1208092"/>
              <a:gd name="connsiteX4" fmla="*/ 236647 w 315529"/>
              <a:gd name="connsiteY4" fmla="*/ 0 h 1208092"/>
              <a:gd name="connsiteX5" fmla="*/ 236647 w 315529"/>
              <a:gd name="connsiteY5" fmla="*/ 514661 h 1208092"/>
              <a:gd name="connsiteX6" fmla="*/ 236647 w 315529"/>
              <a:gd name="connsiteY6" fmla="*/ 1050328 h 1208092"/>
              <a:gd name="connsiteX7" fmla="*/ 315529 w 315529"/>
              <a:gd name="connsiteY7" fmla="*/ 1050328 h 1208092"/>
              <a:gd name="connsiteX8" fmla="*/ 157765 w 315529"/>
              <a:gd name="connsiteY8" fmla="*/ 1208092 h 1208092"/>
              <a:gd name="connsiteX9" fmla="*/ 0 w 315529"/>
              <a:gd name="connsiteY9" fmla="*/ 1050328 h 12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29" h="1208092" extrusionOk="0">
                <a:moveTo>
                  <a:pt x="0" y="1050328"/>
                </a:moveTo>
                <a:cubicBezTo>
                  <a:pt x="22127" y="1046683"/>
                  <a:pt x="40186" y="1050663"/>
                  <a:pt x="78882" y="1050328"/>
                </a:cubicBezTo>
                <a:cubicBezTo>
                  <a:pt x="74514" y="818322"/>
                  <a:pt x="77448" y="720916"/>
                  <a:pt x="78882" y="514661"/>
                </a:cubicBezTo>
                <a:cubicBezTo>
                  <a:pt x="80316" y="308406"/>
                  <a:pt x="95568" y="240205"/>
                  <a:pt x="78882" y="0"/>
                </a:cubicBezTo>
                <a:cubicBezTo>
                  <a:pt x="139290" y="-4908"/>
                  <a:pt x="186926" y="6940"/>
                  <a:pt x="236647" y="0"/>
                </a:cubicBezTo>
                <a:cubicBezTo>
                  <a:pt x="220871" y="198429"/>
                  <a:pt x="212480" y="266273"/>
                  <a:pt x="236647" y="514661"/>
                </a:cubicBezTo>
                <a:cubicBezTo>
                  <a:pt x="260814" y="763049"/>
                  <a:pt x="233682" y="791908"/>
                  <a:pt x="236647" y="1050328"/>
                </a:cubicBezTo>
                <a:cubicBezTo>
                  <a:pt x="270465" y="1049645"/>
                  <a:pt x="278094" y="1047563"/>
                  <a:pt x="315529" y="1050328"/>
                </a:cubicBezTo>
                <a:cubicBezTo>
                  <a:pt x="280038" y="1087858"/>
                  <a:pt x="202356" y="1159275"/>
                  <a:pt x="157765" y="1208092"/>
                </a:cubicBezTo>
                <a:cubicBezTo>
                  <a:pt x="118431" y="1173294"/>
                  <a:pt x="61080" y="1101647"/>
                  <a:pt x="0" y="105032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29DB909-1F9F-4073-8BA8-4EB7D0C3692C}"/>
              </a:ext>
            </a:extLst>
          </p:cNvPr>
          <p:cNvSpPr/>
          <p:nvPr/>
        </p:nvSpPr>
        <p:spPr>
          <a:xfrm rot="12637440">
            <a:off x="6846880" y="3910726"/>
            <a:ext cx="315529" cy="1208092"/>
          </a:xfrm>
          <a:custGeom>
            <a:avLst/>
            <a:gdLst>
              <a:gd name="connsiteX0" fmla="*/ 0 w 315529"/>
              <a:gd name="connsiteY0" fmla="*/ 1050328 h 1208092"/>
              <a:gd name="connsiteX1" fmla="*/ 78882 w 315529"/>
              <a:gd name="connsiteY1" fmla="*/ 1050328 h 1208092"/>
              <a:gd name="connsiteX2" fmla="*/ 78882 w 315529"/>
              <a:gd name="connsiteY2" fmla="*/ 514661 h 1208092"/>
              <a:gd name="connsiteX3" fmla="*/ 78882 w 315529"/>
              <a:gd name="connsiteY3" fmla="*/ 0 h 1208092"/>
              <a:gd name="connsiteX4" fmla="*/ 236647 w 315529"/>
              <a:gd name="connsiteY4" fmla="*/ 0 h 1208092"/>
              <a:gd name="connsiteX5" fmla="*/ 236647 w 315529"/>
              <a:gd name="connsiteY5" fmla="*/ 514661 h 1208092"/>
              <a:gd name="connsiteX6" fmla="*/ 236647 w 315529"/>
              <a:gd name="connsiteY6" fmla="*/ 1050328 h 1208092"/>
              <a:gd name="connsiteX7" fmla="*/ 315529 w 315529"/>
              <a:gd name="connsiteY7" fmla="*/ 1050328 h 1208092"/>
              <a:gd name="connsiteX8" fmla="*/ 157765 w 315529"/>
              <a:gd name="connsiteY8" fmla="*/ 1208092 h 1208092"/>
              <a:gd name="connsiteX9" fmla="*/ 0 w 315529"/>
              <a:gd name="connsiteY9" fmla="*/ 1050328 h 12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29" h="1208092" extrusionOk="0">
                <a:moveTo>
                  <a:pt x="0" y="1050328"/>
                </a:moveTo>
                <a:cubicBezTo>
                  <a:pt x="22127" y="1046683"/>
                  <a:pt x="40186" y="1050663"/>
                  <a:pt x="78882" y="1050328"/>
                </a:cubicBezTo>
                <a:cubicBezTo>
                  <a:pt x="74514" y="818322"/>
                  <a:pt x="77448" y="720916"/>
                  <a:pt x="78882" y="514661"/>
                </a:cubicBezTo>
                <a:cubicBezTo>
                  <a:pt x="80316" y="308406"/>
                  <a:pt x="95568" y="240205"/>
                  <a:pt x="78882" y="0"/>
                </a:cubicBezTo>
                <a:cubicBezTo>
                  <a:pt x="139290" y="-4908"/>
                  <a:pt x="186926" y="6940"/>
                  <a:pt x="236647" y="0"/>
                </a:cubicBezTo>
                <a:cubicBezTo>
                  <a:pt x="220871" y="198429"/>
                  <a:pt x="212480" y="266273"/>
                  <a:pt x="236647" y="514661"/>
                </a:cubicBezTo>
                <a:cubicBezTo>
                  <a:pt x="260814" y="763049"/>
                  <a:pt x="233682" y="791908"/>
                  <a:pt x="236647" y="1050328"/>
                </a:cubicBezTo>
                <a:cubicBezTo>
                  <a:pt x="270465" y="1049645"/>
                  <a:pt x="278094" y="1047563"/>
                  <a:pt x="315529" y="1050328"/>
                </a:cubicBezTo>
                <a:cubicBezTo>
                  <a:pt x="280038" y="1087858"/>
                  <a:pt x="202356" y="1159275"/>
                  <a:pt x="157765" y="1208092"/>
                </a:cubicBezTo>
                <a:cubicBezTo>
                  <a:pt x="118431" y="1173294"/>
                  <a:pt x="61080" y="1101647"/>
                  <a:pt x="0" y="105032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B86D203-1DA3-49A7-A9F1-C644AAAA25A2}"/>
              </a:ext>
            </a:extLst>
          </p:cNvPr>
          <p:cNvSpPr/>
          <p:nvPr/>
        </p:nvSpPr>
        <p:spPr>
          <a:xfrm rot="12637440">
            <a:off x="8685322" y="3867506"/>
            <a:ext cx="315529" cy="1208092"/>
          </a:xfrm>
          <a:custGeom>
            <a:avLst/>
            <a:gdLst>
              <a:gd name="connsiteX0" fmla="*/ 0 w 315529"/>
              <a:gd name="connsiteY0" fmla="*/ 1050328 h 1208092"/>
              <a:gd name="connsiteX1" fmla="*/ 78882 w 315529"/>
              <a:gd name="connsiteY1" fmla="*/ 1050328 h 1208092"/>
              <a:gd name="connsiteX2" fmla="*/ 78882 w 315529"/>
              <a:gd name="connsiteY2" fmla="*/ 514661 h 1208092"/>
              <a:gd name="connsiteX3" fmla="*/ 78882 w 315529"/>
              <a:gd name="connsiteY3" fmla="*/ 0 h 1208092"/>
              <a:gd name="connsiteX4" fmla="*/ 236647 w 315529"/>
              <a:gd name="connsiteY4" fmla="*/ 0 h 1208092"/>
              <a:gd name="connsiteX5" fmla="*/ 236647 w 315529"/>
              <a:gd name="connsiteY5" fmla="*/ 514661 h 1208092"/>
              <a:gd name="connsiteX6" fmla="*/ 236647 w 315529"/>
              <a:gd name="connsiteY6" fmla="*/ 1050328 h 1208092"/>
              <a:gd name="connsiteX7" fmla="*/ 315529 w 315529"/>
              <a:gd name="connsiteY7" fmla="*/ 1050328 h 1208092"/>
              <a:gd name="connsiteX8" fmla="*/ 157765 w 315529"/>
              <a:gd name="connsiteY8" fmla="*/ 1208092 h 1208092"/>
              <a:gd name="connsiteX9" fmla="*/ 0 w 315529"/>
              <a:gd name="connsiteY9" fmla="*/ 1050328 h 12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29" h="1208092" extrusionOk="0">
                <a:moveTo>
                  <a:pt x="0" y="1050328"/>
                </a:moveTo>
                <a:cubicBezTo>
                  <a:pt x="22127" y="1046683"/>
                  <a:pt x="40186" y="1050663"/>
                  <a:pt x="78882" y="1050328"/>
                </a:cubicBezTo>
                <a:cubicBezTo>
                  <a:pt x="74514" y="818322"/>
                  <a:pt x="77448" y="720916"/>
                  <a:pt x="78882" y="514661"/>
                </a:cubicBezTo>
                <a:cubicBezTo>
                  <a:pt x="80316" y="308406"/>
                  <a:pt x="95568" y="240205"/>
                  <a:pt x="78882" y="0"/>
                </a:cubicBezTo>
                <a:cubicBezTo>
                  <a:pt x="139290" y="-4908"/>
                  <a:pt x="186926" y="6940"/>
                  <a:pt x="236647" y="0"/>
                </a:cubicBezTo>
                <a:cubicBezTo>
                  <a:pt x="220871" y="198429"/>
                  <a:pt x="212480" y="266273"/>
                  <a:pt x="236647" y="514661"/>
                </a:cubicBezTo>
                <a:cubicBezTo>
                  <a:pt x="260814" y="763049"/>
                  <a:pt x="233682" y="791908"/>
                  <a:pt x="236647" y="1050328"/>
                </a:cubicBezTo>
                <a:cubicBezTo>
                  <a:pt x="270465" y="1049645"/>
                  <a:pt x="278094" y="1047563"/>
                  <a:pt x="315529" y="1050328"/>
                </a:cubicBezTo>
                <a:cubicBezTo>
                  <a:pt x="280038" y="1087858"/>
                  <a:pt x="202356" y="1159275"/>
                  <a:pt x="157765" y="1208092"/>
                </a:cubicBezTo>
                <a:cubicBezTo>
                  <a:pt x="118431" y="1173294"/>
                  <a:pt x="61080" y="1101647"/>
                  <a:pt x="0" y="105032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EFD725-E508-4BC7-883D-C3F00A37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85CE65-CFDE-4D50-A6B3-4E851A8CA7CC}"/>
              </a:ext>
            </a:extLst>
          </p:cNvPr>
          <p:cNvSpPr/>
          <p:nvPr/>
        </p:nvSpPr>
        <p:spPr>
          <a:xfrm>
            <a:off x="3967821" y="1184041"/>
            <a:ext cx="4693100" cy="5415166"/>
          </a:xfrm>
          <a:custGeom>
            <a:avLst/>
            <a:gdLst>
              <a:gd name="connsiteX0" fmla="*/ 0 w 4693100"/>
              <a:gd name="connsiteY0" fmla="*/ 2707583 h 5415166"/>
              <a:gd name="connsiteX1" fmla="*/ 2346550 w 4693100"/>
              <a:gd name="connsiteY1" fmla="*/ 0 h 5415166"/>
              <a:gd name="connsiteX2" fmla="*/ 4693100 w 4693100"/>
              <a:gd name="connsiteY2" fmla="*/ 2707583 h 5415166"/>
              <a:gd name="connsiteX3" fmla="*/ 2346550 w 4693100"/>
              <a:gd name="connsiteY3" fmla="*/ 5415166 h 5415166"/>
              <a:gd name="connsiteX4" fmla="*/ 0 w 4693100"/>
              <a:gd name="connsiteY4" fmla="*/ 2707583 h 54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100" h="5415166" extrusionOk="0">
                <a:moveTo>
                  <a:pt x="0" y="2707583"/>
                </a:moveTo>
                <a:cubicBezTo>
                  <a:pt x="93984" y="1435987"/>
                  <a:pt x="761110" y="-68676"/>
                  <a:pt x="2346550" y="0"/>
                </a:cubicBezTo>
                <a:cubicBezTo>
                  <a:pt x="3447538" y="30609"/>
                  <a:pt x="5100148" y="1057472"/>
                  <a:pt x="4693100" y="2707583"/>
                </a:cubicBezTo>
                <a:cubicBezTo>
                  <a:pt x="4764553" y="4463788"/>
                  <a:pt x="3592401" y="5286109"/>
                  <a:pt x="2346550" y="5415166"/>
                </a:cubicBezTo>
                <a:cubicBezTo>
                  <a:pt x="1154520" y="5405089"/>
                  <a:pt x="-245155" y="3993746"/>
                  <a:pt x="0" y="2707583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C99900-3B9F-473F-9C97-1674E91D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E7BC44-24D3-49B5-9EE8-CC7B2C860201}"/>
              </a:ext>
            </a:extLst>
          </p:cNvPr>
          <p:cNvSpPr/>
          <p:nvPr/>
        </p:nvSpPr>
        <p:spPr>
          <a:xfrm>
            <a:off x="223316" y="3944037"/>
            <a:ext cx="3015643" cy="1351763"/>
          </a:xfrm>
          <a:custGeom>
            <a:avLst/>
            <a:gdLst>
              <a:gd name="connsiteX0" fmla="*/ 0 w 3015643"/>
              <a:gd name="connsiteY0" fmla="*/ 675882 h 1351763"/>
              <a:gd name="connsiteX1" fmla="*/ 1507822 w 3015643"/>
              <a:gd name="connsiteY1" fmla="*/ 0 h 1351763"/>
              <a:gd name="connsiteX2" fmla="*/ 3015644 w 3015643"/>
              <a:gd name="connsiteY2" fmla="*/ 675882 h 1351763"/>
              <a:gd name="connsiteX3" fmla="*/ 1507822 w 3015643"/>
              <a:gd name="connsiteY3" fmla="*/ 1351764 h 1351763"/>
              <a:gd name="connsiteX4" fmla="*/ 0 w 3015643"/>
              <a:gd name="connsiteY4" fmla="*/ 675882 h 135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5643" h="1351763" extrusionOk="0">
                <a:moveTo>
                  <a:pt x="0" y="675882"/>
                </a:moveTo>
                <a:cubicBezTo>
                  <a:pt x="7872" y="321345"/>
                  <a:pt x="640738" y="-8146"/>
                  <a:pt x="1507822" y="0"/>
                </a:cubicBezTo>
                <a:cubicBezTo>
                  <a:pt x="2245546" y="14917"/>
                  <a:pt x="3057903" y="286537"/>
                  <a:pt x="3015644" y="675882"/>
                </a:cubicBezTo>
                <a:cubicBezTo>
                  <a:pt x="3056308" y="1197610"/>
                  <a:pt x="2274942" y="1182754"/>
                  <a:pt x="1507822" y="1351764"/>
                </a:cubicBezTo>
                <a:cubicBezTo>
                  <a:pt x="747301" y="1344762"/>
                  <a:pt x="-81210" y="979863"/>
                  <a:pt x="0" y="675882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18C419-B495-42FE-B21B-31E94C761281}"/>
              </a:ext>
            </a:extLst>
          </p:cNvPr>
          <p:cNvSpPr/>
          <p:nvPr/>
        </p:nvSpPr>
        <p:spPr>
          <a:xfrm>
            <a:off x="2555913" y="1222873"/>
            <a:ext cx="2467779" cy="1046602"/>
          </a:xfrm>
          <a:custGeom>
            <a:avLst/>
            <a:gdLst>
              <a:gd name="connsiteX0" fmla="*/ 0 w 2467779"/>
              <a:gd name="connsiteY0" fmla="*/ 523301 h 1046602"/>
              <a:gd name="connsiteX1" fmla="*/ 1233890 w 2467779"/>
              <a:gd name="connsiteY1" fmla="*/ 0 h 1046602"/>
              <a:gd name="connsiteX2" fmla="*/ 2467780 w 2467779"/>
              <a:gd name="connsiteY2" fmla="*/ 523301 h 1046602"/>
              <a:gd name="connsiteX3" fmla="*/ 1233890 w 2467779"/>
              <a:gd name="connsiteY3" fmla="*/ 1046602 h 1046602"/>
              <a:gd name="connsiteX4" fmla="*/ 0 w 2467779"/>
              <a:gd name="connsiteY4" fmla="*/ 523301 h 104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79" h="1046602" extrusionOk="0">
                <a:moveTo>
                  <a:pt x="0" y="523301"/>
                </a:moveTo>
                <a:cubicBezTo>
                  <a:pt x="34273" y="315888"/>
                  <a:pt x="394330" y="-37508"/>
                  <a:pt x="1233890" y="0"/>
                </a:cubicBezTo>
                <a:cubicBezTo>
                  <a:pt x="1877656" y="5917"/>
                  <a:pt x="2493943" y="224343"/>
                  <a:pt x="2467780" y="523301"/>
                </a:cubicBezTo>
                <a:cubicBezTo>
                  <a:pt x="2491536" y="899036"/>
                  <a:pt x="1853617" y="887623"/>
                  <a:pt x="1233890" y="1046602"/>
                </a:cubicBezTo>
                <a:cubicBezTo>
                  <a:pt x="626655" y="1039406"/>
                  <a:pt x="-14960" y="799546"/>
                  <a:pt x="0" y="523301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F75DF-1986-4E9A-9447-D6E00E75C155}"/>
              </a:ext>
            </a:extLst>
          </p:cNvPr>
          <p:cNvSpPr txBox="1"/>
          <p:nvPr/>
        </p:nvSpPr>
        <p:spPr>
          <a:xfrm>
            <a:off x="5630945" y="3944037"/>
            <a:ext cx="579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 this step, we will apply “wait” block. Main task of this block is to pause during defined time and continue.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We can find </a:t>
            </a:r>
            <a:r>
              <a:rPr lang="en-US" i="1" dirty="0">
                <a:solidFill>
                  <a:srgbClr val="FFFF00"/>
                </a:solidFill>
              </a:rPr>
              <a:t>“wait” </a:t>
            </a:r>
            <a:r>
              <a:rPr lang="en-US" dirty="0">
                <a:solidFill>
                  <a:srgbClr val="FFFF00"/>
                </a:solidFill>
              </a:rPr>
              <a:t>block as shown in left!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72C937F-33AA-47E0-A6CD-0F7075050FAC}"/>
              </a:ext>
            </a:extLst>
          </p:cNvPr>
          <p:cNvSpPr/>
          <p:nvPr/>
        </p:nvSpPr>
        <p:spPr>
          <a:xfrm rot="6443988">
            <a:off x="5288589" y="3799020"/>
            <a:ext cx="277294" cy="2100750"/>
          </a:xfrm>
          <a:custGeom>
            <a:avLst/>
            <a:gdLst>
              <a:gd name="connsiteX0" fmla="*/ 0 w 277294"/>
              <a:gd name="connsiteY0" fmla="*/ 1962103 h 2100750"/>
              <a:gd name="connsiteX1" fmla="*/ 69324 w 277294"/>
              <a:gd name="connsiteY1" fmla="*/ 1962103 h 2100750"/>
              <a:gd name="connsiteX2" fmla="*/ 69324 w 277294"/>
              <a:gd name="connsiteY2" fmla="*/ 1288448 h 2100750"/>
              <a:gd name="connsiteX3" fmla="*/ 69324 w 277294"/>
              <a:gd name="connsiteY3" fmla="*/ 634413 h 2100750"/>
              <a:gd name="connsiteX4" fmla="*/ 69324 w 277294"/>
              <a:gd name="connsiteY4" fmla="*/ 0 h 2100750"/>
              <a:gd name="connsiteX5" fmla="*/ 207971 w 277294"/>
              <a:gd name="connsiteY5" fmla="*/ 0 h 2100750"/>
              <a:gd name="connsiteX6" fmla="*/ 207971 w 277294"/>
              <a:gd name="connsiteY6" fmla="*/ 614792 h 2100750"/>
              <a:gd name="connsiteX7" fmla="*/ 207971 w 277294"/>
              <a:gd name="connsiteY7" fmla="*/ 1229585 h 2100750"/>
              <a:gd name="connsiteX8" fmla="*/ 207971 w 277294"/>
              <a:gd name="connsiteY8" fmla="*/ 1962103 h 2100750"/>
              <a:gd name="connsiteX9" fmla="*/ 277294 w 277294"/>
              <a:gd name="connsiteY9" fmla="*/ 1962103 h 2100750"/>
              <a:gd name="connsiteX10" fmla="*/ 138647 w 277294"/>
              <a:gd name="connsiteY10" fmla="*/ 2100750 h 2100750"/>
              <a:gd name="connsiteX11" fmla="*/ 0 w 277294"/>
              <a:gd name="connsiteY11" fmla="*/ 1962103 h 210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7294" h="2100750" extrusionOk="0">
                <a:moveTo>
                  <a:pt x="0" y="1962103"/>
                </a:moveTo>
                <a:cubicBezTo>
                  <a:pt x="20453" y="1962816"/>
                  <a:pt x="44867" y="1958773"/>
                  <a:pt x="69324" y="1962103"/>
                </a:cubicBezTo>
                <a:cubicBezTo>
                  <a:pt x="84018" y="1711888"/>
                  <a:pt x="73079" y="1494149"/>
                  <a:pt x="69324" y="1288448"/>
                </a:cubicBezTo>
                <a:cubicBezTo>
                  <a:pt x="65569" y="1082747"/>
                  <a:pt x="40800" y="918869"/>
                  <a:pt x="69324" y="634413"/>
                </a:cubicBezTo>
                <a:cubicBezTo>
                  <a:pt x="97848" y="349957"/>
                  <a:pt x="56869" y="129579"/>
                  <a:pt x="69324" y="0"/>
                </a:cubicBezTo>
                <a:cubicBezTo>
                  <a:pt x="98629" y="-5964"/>
                  <a:pt x="172475" y="-730"/>
                  <a:pt x="207971" y="0"/>
                </a:cubicBezTo>
                <a:cubicBezTo>
                  <a:pt x="223556" y="174400"/>
                  <a:pt x="205608" y="475209"/>
                  <a:pt x="207971" y="614792"/>
                </a:cubicBezTo>
                <a:cubicBezTo>
                  <a:pt x="210334" y="754375"/>
                  <a:pt x="187888" y="1039038"/>
                  <a:pt x="207971" y="1229585"/>
                </a:cubicBezTo>
                <a:cubicBezTo>
                  <a:pt x="228054" y="1420132"/>
                  <a:pt x="239588" y="1736375"/>
                  <a:pt x="207971" y="1962103"/>
                </a:cubicBezTo>
                <a:cubicBezTo>
                  <a:pt x="231313" y="1964868"/>
                  <a:pt x="247355" y="1960355"/>
                  <a:pt x="277294" y="1962103"/>
                </a:cubicBezTo>
                <a:cubicBezTo>
                  <a:pt x="227899" y="2014662"/>
                  <a:pt x="170537" y="2060162"/>
                  <a:pt x="138647" y="2100750"/>
                </a:cubicBezTo>
                <a:cubicBezTo>
                  <a:pt x="83099" y="2058475"/>
                  <a:pt x="44806" y="2000651"/>
                  <a:pt x="0" y="1962103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27BA7D3-CAC6-490F-8363-6E947FF38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r="907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CB963-DEED-4366-A682-D9E0E9860418}"/>
              </a:ext>
            </a:extLst>
          </p:cNvPr>
          <p:cNvSpPr txBox="1"/>
          <p:nvPr/>
        </p:nvSpPr>
        <p:spPr>
          <a:xfrm>
            <a:off x="5847724" y="4838920"/>
            <a:ext cx="255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can increase or decrease the time to pause out code.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C1CDA32-5ACD-4C6F-A02B-86313859522F}"/>
              </a:ext>
            </a:extLst>
          </p:cNvPr>
          <p:cNvSpPr/>
          <p:nvPr/>
        </p:nvSpPr>
        <p:spPr>
          <a:xfrm rot="7928412">
            <a:off x="4780891" y="4218931"/>
            <a:ext cx="305175" cy="1490782"/>
          </a:xfrm>
          <a:custGeom>
            <a:avLst/>
            <a:gdLst>
              <a:gd name="connsiteX0" fmla="*/ 0 w 305175"/>
              <a:gd name="connsiteY0" fmla="*/ 1338195 h 1490782"/>
              <a:gd name="connsiteX1" fmla="*/ 76294 w 305175"/>
              <a:gd name="connsiteY1" fmla="*/ 1338195 h 1490782"/>
              <a:gd name="connsiteX2" fmla="*/ 76294 w 305175"/>
              <a:gd name="connsiteY2" fmla="*/ 655716 h 1490782"/>
              <a:gd name="connsiteX3" fmla="*/ 76294 w 305175"/>
              <a:gd name="connsiteY3" fmla="*/ 0 h 1490782"/>
              <a:gd name="connsiteX4" fmla="*/ 228881 w 305175"/>
              <a:gd name="connsiteY4" fmla="*/ 0 h 1490782"/>
              <a:gd name="connsiteX5" fmla="*/ 228881 w 305175"/>
              <a:gd name="connsiteY5" fmla="*/ 655716 h 1490782"/>
              <a:gd name="connsiteX6" fmla="*/ 228881 w 305175"/>
              <a:gd name="connsiteY6" fmla="*/ 1338195 h 1490782"/>
              <a:gd name="connsiteX7" fmla="*/ 305175 w 305175"/>
              <a:gd name="connsiteY7" fmla="*/ 1338195 h 1490782"/>
              <a:gd name="connsiteX8" fmla="*/ 152588 w 305175"/>
              <a:gd name="connsiteY8" fmla="*/ 1490782 h 1490782"/>
              <a:gd name="connsiteX9" fmla="*/ 0 w 305175"/>
              <a:gd name="connsiteY9" fmla="*/ 1338195 h 149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5175" h="1490782" extrusionOk="0">
                <a:moveTo>
                  <a:pt x="0" y="1338195"/>
                </a:moveTo>
                <a:cubicBezTo>
                  <a:pt x="16439" y="1335541"/>
                  <a:pt x="59232" y="1340676"/>
                  <a:pt x="76294" y="1338195"/>
                </a:cubicBezTo>
                <a:cubicBezTo>
                  <a:pt x="69836" y="1157019"/>
                  <a:pt x="100276" y="872578"/>
                  <a:pt x="76294" y="655716"/>
                </a:cubicBezTo>
                <a:cubicBezTo>
                  <a:pt x="52312" y="438854"/>
                  <a:pt x="61133" y="151114"/>
                  <a:pt x="76294" y="0"/>
                </a:cubicBezTo>
                <a:cubicBezTo>
                  <a:pt x="138436" y="-4637"/>
                  <a:pt x="168920" y="-2442"/>
                  <a:pt x="228881" y="0"/>
                </a:cubicBezTo>
                <a:cubicBezTo>
                  <a:pt x="198841" y="165636"/>
                  <a:pt x="224867" y="420314"/>
                  <a:pt x="228881" y="655716"/>
                </a:cubicBezTo>
                <a:cubicBezTo>
                  <a:pt x="232895" y="891118"/>
                  <a:pt x="245836" y="1090980"/>
                  <a:pt x="228881" y="1338195"/>
                </a:cubicBezTo>
                <a:cubicBezTo>
                  <a:pt x="258585" y="1336142"/>
                  <a:pt x="289676" y="1336534"/>
                  <a:pt x="305175" y="1338195"/>
                </a:cubicBezTo>
                <a:cubicBezTo>
                  <a:pt x="259413" y="1377251"/>
                  <a:pt x="193959" y="1457631"/>
                  <a:pt x="152588" y="1490782"/>
                </a:cubicBezTo>
                <a:cubicBezTo>
                  <a:pt x="86964" y="1413197"/>
                  <a:pt x="63833" y="1400622"/>
                  <a:pt x="0" y="133819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E0A859E-1D59-4FB0-8F33-D5B2E3235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1079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E4E45-83B6-401D-8104-A682BCE9EEAA}"/>
              </a:ext>
            </a:extLst>
          </p:cNvPr>
          <p:cNvSpPr txBox="1"/>
          <p:nvPr/>
        </p:nvSpPr>
        <p:spPr>
          <a:xfrm>
            <a:off x="5762883" y="5347969"/>
            <a:ext cx="396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Now, we will move our robot. We have two motor for movement, and we will use </a:t>
            </a:r>
            <a:r>
              <a:rPr lang="en-US" i="1" dirty="0">
                <a:solidFill>
                  <a:srgbClr val="FFFF00"/>
                </a:solidFill>
              </a:rPr>
              <a:t>drive block </a:t>
            </a:r>
            <a:r>
              <a:rPr lang="en-US" dirty="0">
                <a:solidFill>
                  <a:srgbClr val="FFFF00"/>
                </a:solidFill>
              </a:rPr>
              <a:t>in order to operate two wheel connected motors.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2DFD02A-CF59-48FD-BA7F-1FE3F6B0D6DF}"/>
              </a:ext>
            </a:extLst>
          </p:cNvPr>
          <p:cNvSpPr/>
          <p:nvPr/>
        </p:nvSpPr>
        <p:spPr>
          <a:xfrm rot="7688183">
            <a:off x="4755127" y="4716637"/>
            <a:ext cx="348808" cy="1262665"/>
          </a:xfrm>
          <a:custGeom>
            <a:avLst/>
            <a:gdLst>
              <a:gd name="connsiteX0" fmla="*/ 0 w 348808"/>
              <a:gd name="connsiteY0" fmla="*/ 1088261 h 1262665"/>
              <a:gd name="connsiteX1" fmla="*/ 87202 w 348808"/>
              <a:gd name="connsiteY1" fmla="*/ 1088261 h 1262665"/>
              <a:gd name="connsiteX2" fmla="*/ 87202 w 348808"/>
              <a:gd name="connsiteY2" fmla="*/ 533248 h 1262665"/>
              <a:gd name="connsiteX3" fmla="*/ 87202 w 348808"/>
              <a:gd name="connsiteY3" fmla="*/ 0 h 1262665"/>
              <a:gd name="connsiteX4" fmla="*/ 261606 w 348808"/>
              <a:gd name="connsiteY4" fmla="*/ 0 h 1262665"/>
              <a:gd name="connsiteX5" fmla="*/ 261606 w 348808"/>
              <a:gd name="connsiteY5" fmla="*/ 533248 h 1262665"/>
              <a:gd name="connsiteX6" fmla="*/ 261606 w 348808"/>
              <a:gd name="connsiteY6" fmla="*/ 1088261 h 1262665"/>
              <a:gd name="connsiteX7" fmla="*/ 348808 w 348808"/>
              <a:gd name="connsiteY7" fmla="*/ 1088261 h 1262665"/>
              <a:gd name="connsiteX8" fmla="*/ 174404 w 348808"/>
              <a:gd name="connsiteY8" fmla="*/ 1262665 h 1262665"/>
              <a:gd name="connsiteX9" fmla="*/ 0 w 348808"/>
              <a:gd name="connsiteY9" fmla="*/ 1088261 h 126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808" h="1262665" extrusionOk="0">
                <a:moveTo>
                  <a:pt x="0" y="1088261"/>
                </a:moveTo>
                <a:cubicBezTo>
                  <a:pt x="34235" y="1092169"/>
                  <a:pt x="57819" y="1089564"/>
                  <a:pt x="87202" y="1088261"/>
                </a:cubicBezTo>
                <a:cubicBezTo>
                  <a:pt x="62301" y="942383"/>
                  <a:pt x="103055" y="667805"/>
                  <a:pt x="87202" y="533248"/>
                </a:cubicBezTo>
                <a:cubicBezTo>
                  <a:pt x="71349" y="398691"/>
                  <a:pt x="72380" y="108593"/>
                  <a:pt x="87202" y="0"/>
                </a:cubicBezTo>
                <a:cubicBezTo>
                  <a:pt x="128352" y="711"/>
                  <a:pt x="187004" y="4132"/>
                  <a:pt x="261606" y="0"/>
                </a:cubicBezTo>
                <a:cubicBezTo>
                  <a:pt x="268840" y="184746"/>
                  <a:pt x="248348" y="367374"/>
                  <a:pt x="261606" y="533248"/>
                </a:cubicBezTo>
                <a:cubicBezTo>
                  <a:pt x="274864" y="699122"/>
                  <a:pt x="277418" y="949057"/>
                  <a:pt x="261606" y="1088261"/>
                </a:cubicBezTo>
                <a:cubicBezTo>
                  <a:pt x="304184" y="1091016"/>
                  <a:pt x="321866" y="1090055"/>
                  <a:pt x="348808" y="1088261"/>
                </a:cubicBezTo>
                <a:cubicBezTo>
                  <a:pt x="287747" y="1146801"/>
                  <a:pt x="234679" y="1214009"/>
                  <a:pt x="174404" y="1262665"/>
                </a:cubicBezTo>
                <a:cubicBezTo>
                  <a:pt x="131837" y="1205821"/>
                  <a:pt x="64302" y="1162073"/>
                  <a:pt x="0" y="1088261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A7E07CB-2A0B-49AA-91D5-7918FE80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1080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5D38B-79BC-4EC5-B236-35B96844D4AF}"/>
              </a:ext>
            </a:extLst>
          </p:cNvPr>
          <p:cNvSpPr txBox="1"/>
          <p:nvPr/>
        </p:nvSpPr>
        <p:spPr>
          <a:xfrm>
            <a:off x="4669373" y="5330359"/>
            <a:ext cx="245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Speed also can be decreased for stable move.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7C6B2A7-C1CB-479E-9B13-856D4084A082}"/>
              </a:ext>
            </a:extLst>
          </p:cNvPr>
          <p:cNvSpPr/>
          <p:nvPr/>
        </p:nvSpPr>
        <p:spPr>
          <a:xfrm rot="14006071">
            <a:off x="7224850" y="4735487"/>
            <a:ext cx="226678" cy="1031319"/>
          </a:xfrm>
          <a:custGeom>
            <a:avLst/>
            <a:gdLst>
              <a:gd name="connsiteX0" fmla="*/ 0 w 226678"/>
              <a:gd name="connsiteY0" fmla="*/ 917980 h 1031319"/>
              <a:gd name="connsiteX1" fmla="*/ 56670 w 226678"/>
              <a:gd name="connsiteY1" fmla="*/ 917980 h 1031319"/>
              <a:gd name="connsiteX2" fmla="*/ 56670 w 226678"/>
              <a:gd name="connsiteY2" fmla="*/ 449810 h 1031319"/>
              <a:gd name="connsiteX3" fmla="*/ 56670 w 226678"/>
              <a:gd name="connsiteY3" fmla="*/ 0 h 1031319"/>
              <a:gd name="connsiteX4" fmla="*/ 170009 w 226678"/>
              <a:gd name="connsiteY4" fmla="*/ 0 h 1031319"/>
              <a:gd name="connsiteX5" fmla="*/ 170009 w 226678"/>
              <a:gd name="connsiteY5" fmla="*/ 449810 h 1031319"/>
              <a:gd name="connsiteX6" fmla="*/ 170009 w 226678"/>
              <a:gd name="connsiteY6" fmla="*/ 917980 h 1031319"/>
              <a:gd name="connsiteX7" fmla="*/ 226678 w 226678"/>
              <a:gd name="connsiteY7" fmla="*/ 917980 h 1031319"/>
              <a:gd name="connsiteX8" fmla="*/ 113339 w 226678"/>
              <a:gd name="connsiteY8" fmla="*/ 1031319 h 1031319"/>
              <a:gd name="connsiteX9" fmla="*/ 0 w 226678"/>
              <a:gd name="connsiteY9" fmla="*/ 917980 h 103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678" h="1031319" extrusionOk="0">
                <a:moveTo>
                  <a:pt x="0" y="917980"/>
                </a:moveTo>
                <a:cubicBezTo>
                  <a:pt x="20789" y="916700"/>
                  <a:pt x="33521" y="919187"/>
                  <a:pt x="56670" y="917980"/>
                </a:cubicBezTo>
                <a:cubicBezTo>
                  <a:pt x="33264" y="784189"/>
                  <a:pt x="51146" y="625223"/>
                  <a:pt x="56670" y="449810"/>
                </a:cubicBezTo>
                <a:cubicBezTo>
                  <a:pt x="62195" y="274397"/>
                  <a:pt x="75718" y="95633"/>
                  <a:pt x="56670" y="0"/>
                </a:cubicBezTo>
                <a:cubicBezTo>
                  <a:pt x="98204" y="-2932"/>
                  <a:pt x="122561" y="-5016"/>
                  <a:pt x="170009" y="0"/>
                </a:cubicBezTo>
                <a:cubicBezTo>
                  <a:pt x="177996" y="140437"/>
                  <a:pt x="152902" y="264802"/>
                  <a:pt x="170009" y="449810"/>
                </a:cubicBezTo>
                <a:cubicBezTo>
                  <a:pt x="187117" y="634818"/>
                  <a:pt x="166976" y="741964"/>
                  <a:pt x="170009" y="917980"/>
                </a:cubicBezTo>
                <a:cubicBezTo>
                  <a:pt x="184343" y="915450"/>
                  <a:pt x="201198" y="916482"/>
                  <a:pt x="226678" y="917980"/>
                </a:cubicBezTo>
                <a:cubicBezTo>
                  <a:pt x="178893" y="972455"/>
                  <a:pt x="155841" y="995308"/>
                  <a:pt x="113339" y="1031319"/>
                </a:cubicBezTo>
                <a:cubicBezTo>
                  <a:pt x="59973" y="981548"/>
                  <a:pt x="29128" y="951750"/>
                  <a:pt x="0" y="91798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1C0B0D2-4D00-4A7E-816E-51FB08691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r="142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8FCD97-AF38-4F6A-9DA1-0764D6D548B0}"/>
              </a:ext>
            </a:extLst>
          </p:cNvPr>
          <p:cNvSpPr txBox="1"/>
          <p:nvPr/>
        </p:nvSpPr>
        <p:spPr>
          <a:xfrm>
            <a:off x="5923252" y="4729093"/>
            <a:ext cx="307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To make pause after 3 seconds forward movement, we add wait block.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6C9CCE0-0D24-4F6B-813A-0F4C65129CDB}"/>
              </a:ext>
            </a:extLst>
          </p:cNvPr>
          <p:cNvSpPr/>
          <p:nvPr/>
        </p:nvSpPr>
        <p:spPr>
          <a:xfrm rot="7688183">
            <a:off x="5151968" y="4461925"/>
            <a:ext cx="260679" cy="867735"/>
          </a:xfrm>
          <a:custGeom>
            <a:avLst/>
            <a:gdLst>
              <a:gd name="connsiteX0" fmla="*/ 0 w 260679"/>
              <a:gd name="connsiteY0" fmla="*/ 737396 h 867735"/>
              <a:gd name="connsiteX1" fmla="*/ 65170 w 260679"/>
              <a:gd name="connsiteY1" fmla="*/ 737396 h 867735"/>
              <a:gd name="connsiteX2" fmla="*/ 65170 w 260679"/>
              <a:gd name="connsiteY2" fmla="*/ 361324 h 867735"/>
              <a:gd name="connsiteX3" fmla="*/ 65170 w 260679"/>
              <a:gd name="connsiteY3" fmla="*/ 0 h 867735"/>
              <a:gd name="connsiteX4" fmla="*/ 195509 w 260679"/>
              <a:gd name="connsiteY4" fmla="*/ 0 h 867735"/>
              <a:gd name="connsiteX5" fmla="*/ 195509 w 260679"/>
              <a:gd name="connsiteY5" fmla="*/ 361324 h 867735"/>
              <a:gd name="connsiteX6" fmla="*/ 195509 w 260679"/>
              <a:gd name="connsiteY6" fmla="*/ 737396 h 867735"/>
              <a:gd name="connsiteX7" fmla="*/ 260679 w 260679"/>
              <a:gd name="connsiteY7" fmla="*/ 737396 h 867735"/>
              <a:gd name="connsiteX8" fmla="*/ 130340 w 260679"/>
              <a:gd name="connsiteY8" fmla="*/ 867735 h 867735"/>
              <a:gd name="connsiteX9" fmla="*/ 0 w 260679"/>
              <a:gd name="connsiteY9" fmla="*/ 737396 h 8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679" h="867735" extrusionOk="0">
                <a:moveTo>
                  <a:pt x="0" y="737396"/>
                </a:moveTo>
                <a:cubicBezTo>
                  <a:pt x="20705" y="734393"/>
                  <a:pt x="46077" y="738492"/>
                  <a:pt x="65170" y="737396"/>
                </a:cubicBezTo>
                <a:cubicBezTo>
                  <a:pt x="48209" y="660557"/>
                  <a:pt x="71486" y="493453"/>
                  <a:pt x="65170" y="361324"/>
                </a:cubicBezTo>
                <a:cubicBezTo>
                  <a:pt x="58854" y="229195"/>
                  <a:pt x="61637" y="87633"/>
                  <a:pt x="65170" y="0"/>
                </a:cubicBezTo>
                <a:cubicBezTo>
                  <a:pt x="103845" y="-5575"/>
                  <a:pt x="139782" y="368"/>
                  <a:pt x="195509" y="0"/>
                </a:cubicBezTo>
                <a:cubicBezTo>
                  <a:pt x="191697" y="91756"/>
                  <a:pt x="202780" y="207108"/>
                  <a:pt x="195509" y="361324"/>
                </a:cubicBezTo>
                <a:cubicBezTo>
                  <a:pt x="188238" y="515540"/>
                  <a:pt x="199185" y="637964"/>
                  <a:pt x="195509" y="737396"/>
                </a:cubicBezTo>
                <a:cubicBezTo>
                  <a:pt x="212335" y="739162"/>
                  <a:pt x="235268" y="734981"/>
                  <a:pt x="260679" y="737396"/>
                </a:cubicBezTo>
                <a:cubicBezTo>
                  <a:pt x="215302" y="789936"/>
                  <a:pt x="164024" y="838914"/>
                  <a:pt x="130340" y="867735"/>
                </a:cubicBezTo>
                <a:cubicBezTo>
                  <a:pt x="76927" y="810336"/>
                  <a:pt x="31342" y="762496"/>
                  <a:pt x="0" y="73739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D31CA62-E469-4652-8453-99B3C9D2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r="14647"/>
          <a:stretch/>
        </p:blipFill>
        <p:spPr>
          <a:xfrm>
            <a:off x="20" y="-263123"/>
            <a:ext cx="12191980" cy="6856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25F644-BCAD-4BE7-B585-E2C2C84CAAA2}"/>
              </a:ext>
            </a:extLst>
          </p:cNvPr>
          <p:cNvSpPr txBox="1"/>
          <p:nvPr/>
        </p:nvSpPr>
        <p:spPr>
          <a:xfrm>
            <a:off x="5834754" y="5015532"/>
            <a:ext cx="307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can turn our robot to left with the hep of this </a:t>
            </a:r>
            <a:r>
              <a:rPr lang="en-US" dirty="0">
                <a:solidFill>
                  <a:schemeClr val="bg1"/>
                </a:solidFill>
              </a:rPr>
              <a:t>“turn” </a:t>
            </a:r>
            <a:r>
              <a:rPr lang="en-US" dirty="0">
                <a:solidFill>
                  <a:srgbClr val="FFFF00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F0122B3-2B01-4710-A1F3-16A4C3D2834C}"/>
              </a:ext>
            </a:extLst>
          </p:cNvPr>
          <p:cNvSpPr/>
          <p:nvPr/>
        </p:nvSpPr>
        <p:spPr>
          <a:xfrm rot="7688183">
            <a:off x="5074850" y="4770397"/>
            <a:ext cx="260679" cy="867735"/>
          </a:xfrm>
          <a:custGeom>
            <a:avLst/>
            <a:gdLst>
              <a:gd name="connsiteX0" fmla="*/ 0 w 260679"/>
              <a:gd name="connsiteY0" fmla="*/ 737396 h 867735"/>
              <a:gd name="connsiteX1" fmla="*/ 65170 w 260679"/>
              <a:gd name="connsiteY1" fmla="*/ 737396 h 867735"/>
              <a:gd name="connsiteX2" fmla="*/ 65170 w 260679"/>
              <a:gd name="connsiteY2" fmla="*/ 361324 h 867735"/>
              <a:gd name="connsiteX3" fmla="*/ 65170 w 260679"/>
              <a:gd name="connsiteY3" fmla="*/ 0 h 867735"/>
              <a:gd name="connsiteX4" fmla="*/ 195509 w 260679"/>
              <a:gd name="connsiteY4" fmla="*/ 0 h 867735"/>
              <a:gd name="connsiteX5" fmla="*/ 195509 w 260679"/>
              <a:gd name="connsiteY5" fmla="*/ 361324 h 867735"/>
              <a:gd name="connsiteX6" fmla="*/ 195509 w 260679"/>
              <a:gd name="connsiteY6" fmla="*/ 737396 h 867735"/>
              <a:gd name="connsiteX7" fmla="*/ 260679 w 260679"/>
              <a:gd name="connsiteY7" fmla="*/ 737396 h 867735"/>
              <a:gd name="connsiteX8" fmla="*/ 130340 w 260679"/>
              <a:gd name="connsiteY8" fmla="*/ 867735 h 867735"/>
              <a:gd name="connsiteX9" fmla="*/ 0 w 260679"/>
              <a:gd name="connsiteY9" fmla="*/ 737396 h 8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679" h="867735" extrusionOk="0">
                <a:moveTo>
                  <a:pt x="0" y="737396"/>
                </a:moveTo>
                <a:cubicBezTo>
                  <a:pt x="20705" y="734393"/>
                  <a:pt x="46077" y="738492"/>
                  <a:pt x="65170" y="737396"/>
                </a:cubicBezTo>
                <a:cubicBezTo>
                  <a:pt x="48209" y="660557"/>
                  <a:pt x="71486" y="493453"/>
                  <a:pt x="65170" y="361324"/>
                </a:cubicBezTo>
                <a:cubicBezTo>
                  <a:pt x="58854" y="229195"/>
                  <a:pt x="61637" y="87633"/>
                  <a:pt x="65170" y="0"/>
                </a:cubicBezTo>
                <a:cubicBezTo>
                  <a:pt x="103845" y="-5575"/>
                  <a:pt x="139782" y="368"/>
                  <a:pt x="195509" y="0"/>
                </a:cubicBezTo>
                <a:cubicBezTo>
                  <a:pt x="191697" y="91756"/>
                  <a:pt x="202780" y="207108"/>
                  <a:pt x="195509" y="361324"/>
                </a:cubicBezTo>
                <a:cubicBezTo>
                  <a:pt x="188238" y="515540"/>
                  <a:pt x="199185" y="637964"/>
                  <a:pt x="195509" y="737396"/>
                </a:cubicBezTo>
                <a:cubicBezTo>
                  <a:pt x="212335" y="739162"/>
                  <a:pt x="235268" y="734981"/>
                  <a:pt x="260679" y="737396"/>
                </a:cubicBezTo>
                <a:cubicBezTo>
                  <a:pt x="215302" y="789936"/>
                  <a:pt x="164024" y="838914"/>
                  <a:pt x="130340" y="867735"/>
                </a:cubicBezTo>
                <a:cubicBezTo>
                  <a:pt x="76927" y="810336"/>
                  <a:pt x="31342" y="762496"/>
                  <a:pt x="0" y="73739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53321-C7DB-44AB-933F-382EAC62C7F6}"/>
              </a:ext>
            </a:extLst>
          </p:cNvPr>
          <p:cNvSpPr txBox="1"/>
          <p:nvPr/>
        </p:nvSpPr>
        <p:spPr>
          <a:xfrm>
            <a:off x="9737889" y="4160191"/>
            <a:ext cx="213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should again decrease the speed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2D23C17-FFD3-44CA-8B2A-CF261DF4174E}"/>
              </a:ext>
            </a:extLst>
          </p:cNvPr>
          <p:cNvSpPr/>
          <p:nvPr/>
        </p:nvSpPr>
        <p:spPr>
          <a:xfrm rot="5400000">
            <a:off x="8851552" y="4049488"/>
            <a:ext cx="260679" cy="867735"/>
          </a:xfrm>
          <a:custGeom>
            <a:avLst/>
            <a:gdLst>
              <a:gd name="connsiteX0" fmla="*/ 0 w 260679"/>
              <a:gd name="connsiteY0" fmla="*/ 737396 h 867735"/>
              <a:gd name="connsiteX1" fmla="*/ 65170 w 260679"/>
              <a:gd name="connsiteY1" fmla="*/ 737396 h 867735"/>
              <a:gd name="connsiteX2" fmla="*/ 65170 w 260679"/>
              <a:gd name="connsiteY2" fmla="*/ 361324 h 867735"/>
              <a:gd name="connsiteX3" fmla="*/ 65170 w 260679"/>
              <a:gd name="connsiteY3" fmla="*/ 0 h 867735"/>
              <a:gd name="connsiteX4" fmla="*/ 195509 w 260679"/>
              <a:gd name="connsiteY4" fmla="*/ 0 h 867735"/>
              <a:gd name="connsiteX5" fmla="*/ 195509 w 260679"/>
              <a:gd name="connsiteY5" fmla="*/ 361324 h 867735"/>
              <a:gd name="connsiteX6" fmla="*/ 195509 w 260679"/>
              <a:gd name="connsiteY6" fmla="*/ 737396 h 867735"/>
              <a:gd name="connsiteX7" fmla="*/ 260679 w 260679"/>
              <a:gd name="connsiteY7" fmla="*/ 737396 h 867735"/>
              <a:gd name="connsiteX8" fmla="*/ 130340 w 260679"/>
              <a:gd name="connsiteY8" fmla="*/ 867735 h 867735"/>
              <a:gd name="connsiteX9" fmla="*/ 0 w 260679"/>
              <a:gd name="connsiteY9" fmla="*/ 737396 h 8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679" h="867735" extrusionOk="0">
                <a:moveTo>
                  <a:pt x="0" y="737396"/>
                </a:moveTo>
                <a:cubicBezTo>
                  <a:pt x="20705" y="734393"/>
                  <a:pt x="46077" y="738492"/>
                  <a:pt x="65170" y="737396"/>
                </a:cubicBezTo>
                <a:cubicBezTo>
                  <a:pt x="48209" y="660557"/>
                  <a:pt x="71486" y="493453"/>
                  <a:pt x="65170" y="361324"/>
                </a:cubicBezTo>
                <a:cubicBezTo>
                  <a:pt x="58854" y="229195"/>
                  <a:pt x="61637" y="87633"/>
                  <a:pt x="65170" y="0"/>
                </a:cubicBezTo>
                <a:cubicBezTo>
                  <a:pt x="103845" y="-5575"/>
                  <a:pt x="139782" y="368"/>
                  <a:pt x="195509" y="0"/>
                </a:cubicBezTo>
                <a:cubicBezTo>
                  <a:pt x="191697" y="91756"/>
                  <a:pt x="202780" y="207108"/>
                  <a:pt x="195509" y="361324"/>
                </a:cubicBezTo>
                <a:cubicBezTo>
                  <a:pt x="188238" y="515540"/>
                  <a:pt x="199185" y="637964"/>
                  <a:pt x="195509" y="737396"/>
                </a:cubicBezTo>
                <a:cubicBezTo>
                  <a:pt x="212335" y="739162"/>
                  <a:pt x="235268" y="734981"/>
                  <a:pt x="260679" y="737396"/>
                </a:cubicBezTo>
                <a:cubicBezTo>
                  <a:pt x="215302" y="789936"/>
                  <a:pt x="164024" y="838914"/>
                  <a:pt x="130340" y="867735"/>
                </a:cubicBezTo>
                <a:cubicBezTo>
                  <a:pt x="76927" y="810336"/>
                  <a:pt x="31342" y="762496"/>
                  <a:pt x="0" y="73739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989051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A188F2E-AEB2-45C7-B3AA-8F1BCB7F7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0C6841-1B47-495D-B6EF-460E022FD565}"/>
              </a:ext>
            </a:extLst>
          </p:cNvPr>
          <p:cNvSpPr/>
          <p:nvPr/>
        </p:nvSpPr>
        <p:spPr>
          <a:xfrm>
            <a:off x="3967821" y="1184041"/>
            <a:ext cx="4693100" cy="5415166"/>
          </a:xfrm>
          <a:custGeom>
            <a:avLst/>
            <a:gdLst>
              <a:gd name="connsiteX0" fmla="*/ 0 w 4693100"/>
              <a:gd name="connsiteY0" fmla="*/ 2707583 h 5415166"/>
              <a:gd name="connsiteX1" fmla="*/ 2346550 w 4693100"/>
              <a:gd name="connsiteY1" fmla="*/ 0 h 5415166"/>
              <a:gd name="connsiteX2" fmla="*/ 4693100 w 4693100"/>
              <a:gd name="connsiteY2" fmla="*/ 2707583 h 5415166"/>
              <a:gd name="connsiteX3" fmla="*/ 2346550 w 4693100"/>
              <a:gd name="connsiteY3" fmla="*/ 5415166 h 5415166"/>
              <a:gd name="connsiteX4" fmla="*/ 0 w 4693100"/>
              <a:gd name="connsiteY4" fmla="*/ 2707583 h 54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100" h="5415166" extrusionOk="0">
                <a:moveTo>
                  <a:pt x="0" y="2707583"/>
                </a:moveTo>
                <a:cubicBezTo>
                  <a:pt x="93984" y="1435987"/>
                  <a:pt x="761110" y="-68676"/>
                  <a:pt x="2346550" y="0"/>
                </a:cubicBezTo>
                <a:cubicBezTo>
                  <a:pt x="3447538" y="30609"/>
                  <a:pt x="5100148" y="1057472"/>
                  <a:pt x="4693100" y="2707583"/>
                </a:cubicBezTo>
                <a:cubicBezTo>
                  <a:pt x="4764553" y="4463788"/>
                  <a:pt x="3592401" y="5286109"/>
                  <a:pt x="2346550" y="5415166"/>
                </a:cubicBezTo>
                <a:cubicBezTo>
                  <a:pt x="1154520" y="5405089"/>
                  <a:pt x="-245155" y="3993746"/>
                  <a:pt x="0" y="2707583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69FEF2-0CAF-4EAB-92F7-2FA4130C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74CC68-8D43-4932-9179-513E03ED0A95}"/>
              </a:ext>
            </a:extLst>
          </p:cNvPr>
          <p:cNvSpPr/>
          <p:nvPr/>
        </p:nvSpPr>
        <p:spPr>
          <a:xfrm>
            <a:off x="11019934" y="1611982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637EF5-265D-4845-AC8F-E6A44A53E180}"/>
              </a:ext>
            </a:extLst>
          </p:cNvPr>
          <p:cNvSpPr/>
          <p:nvPr/>
        </p:nvSpPr>
        <p:spPr>
          <a:xfrm>
            <a:off x="3385793" y="4364610"/>
            <a:ext cx="1384170" cy="1368457"/>
          </a:xfrm>
          <a:custGeom>
            <a:avLst/>
            <a:gdLst>
              <a:gd name="connsiteX0" fmla="*/ 0 w 1384170"/>
              <a:gd name="connsiteY0" fmla="*/ 684229 h 1368457"/>
              <a:gd name="connsiteX1" fmla="*/ 692085 w 1384170"/>
              <a:gd name="connsiteY1" fmla="*/ 0 h 1368457"/>
              <a:gd name="connsiteX2" fmla="*/ 1384170 w 1384170"/>
              <a:gd name="connsiteY2" fmla="*/ 684229 h 1368457"/>
              <a:gd name="connsiteX3" fmla="*/ 692085 w 1384170"/>
              <a:gd name="connsiteY3" fmla="*/ 1368458 h 1368457"/>
              <a:gd name="connsiteX4" fmla="*/ 0 w 1384170"/>
              <a:gd name="connsiteY4" fmla="*/ 684229 h 136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170" h="1368457" extrusionOk="0">
                <a:moveTo>
                  <a:pt x="0" y="684229"/>
                </a:moveTo>
                <a:cubicBezTo>
                  <a:pt x="16905" y="346589"/>
                  <a:pt x="301950" y="-1876"/>
                  <a:pt x="692085" y="0"/>
                </a:cubicBezTo>
                <a:cubicBezTo>
                  <a:pt x="989239" y="13356"/>
                  <a:pt x="1400377" y="300178"/>
                  <a:pt x="1384170" y="684229"/>
                </a:cubicBezTo>
                <a:cubicBezTo>
                  <a:pt x="1395666" y="1104084"/>
                  <a:pt x="1065851" y="1346665"/>
                  <a:pt x="692085" y="1368458"/>
                </a:cubicBezTo>
                <a:cubicBezTo>
                  <a:pt x="394323" y="1360269"/>
                  <a:pt x="-27454" y="1038691"/>
                  <a:pt x="0" y="684229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F2A0E-CD68-4270-8164-1FABA14DD480}"/>
              </a:ext>
            </a:extLst>
          </p:cNvPr>
          <p:cNvSpPr txBox="1"/>
          <p:nvPr/>
        </p:nvSpPr>
        <p:spPr>
          <a:xfrm>
            <a:off x="448558" y="2413337"/>
            <a:ext cx="254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Motor is connected to the </a:t>
            </a:r>
            <a:r>
              <a:rPr lang="en-US" dirty="0">
                <a:solidFill>
                  <a:schemeClr val="bg1"/>
                </a:solidFill>
              </a:rPr>
              <a:t>“M4” </a:t>
            </a:r>
            <a:r>
              <a:rPr lang="en-US" dirty="0">
                <a:solidFill>
                  <a:srgbClr val="FFFF00"/>
                </a:solidFill>
              </a:rPr>
              <a:t>port will supply the movement of the robot and play right wheel role. That is why we should configure in this way.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FEEC6A-6F64-4637-9EC2-070FB46BD98D}"/>
              </a:ext>
            </a:extLst>
          </p:cNvPr>
          <p:cNvSpPr/>
          <p:nvPr/>
        </p:nvSpPr>
        <p:spPr>
          <a:xfrm>
            <a:off x="11019934" y="2719633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CAC39-993E-4050-8D9F-DC308720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5F00B2-20D8-46B5-9169-5D11C1678C75}"/>
              </a:ext>
            </a:extLst>
          </p:cNvPr>
          <p:cNvSpPr/>
          <p:nvPr/>
        </p:nvSpPr>
        <p:spPr>
          <a:xfrm>
            <a:off x="11019934" y="1611982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D1625C-F91A-4EBC-8346-B45120505462}"/>
              </a:ext>
            </a:extLst>
          </p:cNvPr>
          <p:cNvSpPr/>
          <p:nvPr/>
        </p:nvSpPr>
        <p:spPr>
          <a:xfrm>
            <a:off x="3442354" y="2499673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7EF6-CFB0-44F9-BC39-08F52B1F6210}"/>
              </a:ext>
            </a:extLst>
          </p:cNvPr>
          <p:cNvSpPr txBox="1"/>
          <p:nvPr/>
        </p:nvSpPr>
        <p:spPr>
          <a:xfrm>
            <a:off x="448558" y="2413337"/>
            <a:ext cx="254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Motor is connected to the </a:t>
            </a:r>
            <a:r>
              <a:rPr lang="en-US" dirty="0">
                <a:solidFill>
                  <a:schemeClr val="bg1"/>
                </a:solidFill>
              </a:rPr>
              <a:t>“M1” </a:t>
            </a:r>
            <a:r>
              <a:rPr lang="en-US" dirty="0">
                <a:solidFill>
                  <a:srgbClr val="FFFF00"/>
                </a:solidFill>
              </a:rPr>
              <a:t>port will supply the movement of the robot and play left wheel role. That is why we should configure in this way.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1F2F2C-FC95-45C8-B1A8-274D4478FCF5}"/>
              </a:ext>
            </a:extLst>
          </p:cNvPr>
          <p:cNvSpPr/>
          <p:nvPr/>
        </p:nvSpPr>
        <p:spPr>
          <a:xfrm>
            <a:off x="10097678" y="2797402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A60AF0-6045-4040-BBE8-E71356A9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5F00B2-20D8-46B5-9169-5D11C1678C75}"/>
              </a:ext>
            </a:extLst>
          </p:cNvPr>
          <p:cNvSpPr/>
          <p:nvPr/>
        </p:nvSpPr>
        <p:spPr>
          <a:xfrm>
            <a:off x="11019934" y="1611982"/>
            <a:ext cx="1172066" cy="1263193"/>
          </a:xfrm>
          <a:custGeom>
            <a:avLst/>
            <a:gdLst>
              <a:gd name="connsiteX0" fmla="*/ 0 w 1172066"/>
              <a:gd name="connsiteY0" fmla="*/ 631597 h 1263193"/>
              <a:gd name="connsiteX1" fmla="*/ 586033 w 1172066"/>
              <a:gd name="connsiteY1" fmla="*/ 0 h 1263193"/>
              <a:gd name="connsiteX2" fmla="*/ 1172066 w 1172066"/>
              <a:gd name="connsiteY2" fmla="*/ 631597 h 1263193"/>
              <a:gd name="connsiteX3" fmla="*/ 586033 w 1172066"/>
              <a:gd name="connsiteY3" fmla="*/ 1263194 h 1263193"/>
              <a:gd name="connsiteX4" fmla="*/ 0 w 1172066"/>
              <a:gd name="connsiteY4" fmla="*/ 631597 h 126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066" h="1263193" extrusionOk="0">
                <a:moveTo>
                  <a:pt x="0" y="631597"/>
                </a:moveTo>
                <a:cubicBezTo>
                  <a:pt x="28505" y="350641"/>
                  <a:pt x="175344" y="-20648"/>
                  <a:pt x="586033" y="0"/>
                </a:cubicBezTo>
                <a:cubicBezTo>
                  <a:pt x="819393" y="14175"/>
                  <a:pt x="1265397" y="247293"/>
                  <a:pt x="1172066" y="631597"/>
                </a:cubicBezTo>
                <a:cubicBezTo>
                  <a:pt x="1189617" y="1044489"/>
                  <a:pt x="876288" y="1177172"/>
                  <a:pt x="586033" y="1263194"/>
                </a:cubicBezTo>
                <a:cubicBezTo>
                  <a:pt x="351763" y="1254528"/>
                  <a:pt x="-27971" y="956550"/>
                  <a:pt x="0" y="631597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D1625C-F91A-4EBC-8346-B45120505462}"/>
              </a:ext>
            </a:extLst>
          </p:cNvPr>
          <p:cNvSpPr/>
          <p:nvPr/>
        </p:nvSpPr>
        <p:spPr>
          <a:xfrm>
            <a:off x="6096000" y="2422689"/>
            <a:ext cx="1450157" cy="1519287"/>
          </a:xfrm>
          <a:custGeom>
            <a:avLst/>
            <a:gdLst>
              <a:gd name="connsiteX0" fmla="*/ 0 w 1450157"/>
              <a:gd name="connsiteY0" fmla="*/ 759644 h 1519287"/>
              <a:gd name="connsiteX1" fmla="*/ 725079 w 1450157"/>
              <a:gd name="connsiteY1" fmla="*/ 0 h 1519287"/>
              <a:gd name="connsiteX2" fmla="*/ 1450158 w 1450157"/>
              <a:gd name="connsiteY2" fmla="*/ 759644 h 1519287"/>
              <a:gd name="connsiteX3" fmla="*/ 725079 w 1450157"/>
              <a:gd name="connsiteY3" fmla="*/ 1519288 h 1519287"/>
              <a:gd name="connsiteX4" fmla="*/ 0 w 1450157"/>
              <a:gd name="connsiteY4" fmla="*/ 759644 h 151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157" h="1519287" extrusionOk="0">
                <a:moveTo>
                  <a:pt x="0" y="759644"/>
                </a:moveTo>
                <a:cubicBezTo>
                  <a:pt x="15681" y="377439"/>
                  <a:pt x="256434" y="-16179"/>
                  <a:pt x="725079" y="0"/>
                </a:cubicBezTo>
                <a:cubicBezTo>
                  <a:pt x="1067300" y="9141"/>
                  <a:pt x="1558067" y="299079"/>
                  <a:pt x="1450158" y="759644"/>
                </a:cubicBezTo>
                <a:cubicBezTo>
                  <a:pt x="1468726" y="1246970"/>
                  <a:pt x="1087954" y="1422520"/>
                  <a:pt x="725079" y="1519288"/>
                </a:cubicBezTo>
                <a:cubicBezTo>
                  <a:pt x="367529" y="1515129"/>
                  <a:pt x="-94697" y="1098377"/>
                  <a:pt x="0" y="759644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E6B84-B006-4A88-BD51-468675BFBD61}"/>
              </a:ext>
            </a:extLst>
          </p:cNvPr>
          <p:cNvSpPr txBox="1"/>
          <p:nvPr/>
        </p:nvSpPr>
        <p:spPr>
          <a:xfrm>
            <a:off x="448558" y="2413337"/>
            <a:ext cx="254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Motor is connected to the </a:t>
            </a:r>
            <a:r>
              <a:rPr lang="en-US" dirty="0">
                <a:solidFill>
                  <a:schemeClr val="bg1"/>
                </a:solidFill>
              </a:rPr>
              <a:t>“M3” </a:t>
            </a:r>
            <a:r>
              <a:rPr lang="en-US" dirty="0">
                <a:solidFill>
                  <a:srgbClr val="FFFF00"/>
                </a:solidFill>
              </a:rPr>
              <a:t>port will supply the power to scissor lift mechanism to rise or drop.  That is why we should configure as motor, not like drive.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3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204C3F-C79D-45D6-A6A2-9040685C8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AE4AFAA-E88B-4AFF-BDA8-FDF007FB275E}"/>
              </a:ext>
            </a:extLst>
          </p:cNvPr>
          <p:cNvSpPr/>
          <p:nvPr/>
        </p:nvSpPr>
        <p:spPr>
          <a:xfrm>
            <a:off x="4916726" y="1942054"/>
            <a:ext cx="3036829" cy="3509840"/>
          </a:xfrm>
          <a:custGeom>
            <a:avLst/>
            <a:gdLst>
              <a:gd name="connsiteX0" fmla="*/ 0 w 3036829"/>
              <a:gd name="connsiteY0" fmla="*/ 1754920 h 3509840"/>
              <a:gd name="connsiteX1" fmla="*/ 1518415 w 3036829"/>
              <a:gd name="connsiteY1" fmla="*/ 0 h 3509840"/>
              <a:gd name="connsiteX2" fmla="*/ 3036830 w 3036829"/>
              <a:gd name="connsiteY2" fmla="*/ 1754920 h 3509840"/>
              <a:gd name="connsiteX3" fmla="*/ 1518415 w 3036829"/>
              <a:gd name="connsiteY3" fmla="*/ 3509840 h 3509840"/>
              <a:gd name="connsiteX4" fmla="*/ 0 w 3036829"/>
              <a:gd name="connsiteY4" fmla="*/ 1754920 h 350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829" h="3509840" extrusionOk="0">
                <a:moveTo>
                  <a:pt x="0" y="1754920"/>
                </a:moveTo>
                <a:cubicBezTo>
                  <a:pt x="24658" y="844410"/>
                  <a:pt x="555979" y="-29380"/>
                  <a:pt x="1518415" y="0"/>
                </a:cubicBezTo>
                <a:cubicBezTo>
                  <a:pt x="2117173" y="37652"/>
                  <a:pt x="3282585" y="692271"/>
                  <a:pt x="3036830" y="1754920"/>
                </a:cubicBezTo>
                <a:cubicBezTo>
                  <a:pt x="3067962" y="2837787"/>
                  <a:pt x="2300333" y="3363874"/>
                  <a:pt x="1518415" y="3509840"/>
                </a:cubicBezTo>
                <a:cubicBezTo>
                  <a:pt x="858890" y="3492478"/>
                  <a:pt x="-53782" y="2678243"/>
                  <a:pt x="0" y="1754920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3F3710-23D4-44D6-A4C0-626E485D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88C50A-41A9-4E7C-89E1-E33AE96D3ED1}"/>
              </a:ext>
            </a:extLst>
          </p:cNvPr>
          <p:cNvSpPr/>
          <p:nvPr/>
        </p:nvSpPr>
        <p:spPr>
          <a:xfrm>
            <a:off x="11174083" y="685800"/>
            <a:ext cx="1017917" cy="886299"/>
          </a:xfrm>
          <a:custGeom>
            <a:avLst/>
            <a:gdLst>
              <a:gd name="connsiteX0" fmla="*/ 0 w 1017917"/>
              <a:gd name="connsiteY0" fmla="*/ 443150 h 886299"/>
              <a:gd name="connsiteX1" fmla="*/ 508959 w 1017917"/>
              <a:gd name="connsiteY1" fmla="*/ 0 h 886299"/>
              <a:gd name="connsiteX2" fmla="*/ 1017918 w 1017917"/>
              <a:gd name="connsiteY2" fmla="*/ 443150 h 886299"/>
              <a:gd name="connsiteX3" fmla="*/ 508959 w 1017917"/>
              <a:gd name="connsiteY3" fmla="*/ 886300 h 886299"/>
              <a:gd name="connsiteX4" fmla="*/ 0 w 1017917"/>
              <a:gd name="connsiteY4" fmla="*/ 443150 h 88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917" h="886299" extrusionOk="0">
                <a:moveTo>
                  <a:pt x="0" y="443150"/>
                </a:moveTo>
                <a:cubicBezTo>
                  <a:pt x="20534" y="247292"/>
                  <a:pt x="221857" y="-1426"/>
                  <a:pt x="508959" y="0"/>
                </a:cubicBezTo>
                <a:cubicBezTo>
                  <a:pt x="758849" y="4898"/>
                  <a:pt x="1027201" y="194876"/>
                  <a:pt x="1017918" y="443150"/>
                </a:cubicBezTo>
                <a:cubicBezTo>
                  <a:pt x="1026187" y="718082"/>
                  <a:pt x="785337" y="874166"/>
                  <a:pt x="508959" y="886300"/>
                </a:cubicBezTo>
                <a:cubicBezTo>
                  <a:pt x="300367" y="879271"/>
                  <a:pt x="-40826" y="653057"/>
                  <a:pt x="0" y="443150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37D15-5284-455F-877A-0FEBD5357650}"/>
              </a:ext>
            </a:extLst>
          </p:cNvPr>
          <p:cNvSpPr txBox="1"/>
          <p:nvPr/>
        </p:nvSpPr>
        <p:spPr>
          <a:xfrm>
            <a:off x="3243531" y="5227609"/>
            <a:ext cx="384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Previous Code is here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We should save it and crate new one</a:t>
            </a:r>
          </a:p>
        </p:txBody>
      </p:sp>
    </p:spTree>
    <p:extLst>
      <p:ext uri="{BB962C8B-B14F-4D97-AF65-F5344CB8AC3E}">
        <p14:creationId xmlns:p14="http://schemas.microsoft.com/office/powerpoint/2010/main" val="363031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136E5A-CA54-40CB-A915-3C12E93D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943F7-320C-47A8-BC8E-25DAD017607A}"/>
              </a:ext>
            </a:extLst>
          </p:cNvPr>
          <p:cNvSpPr txBox="1"/>
          <p:nvPr/>
        </p:nvSpPr>
        <p:spPr>
          <a:xfrm>
            <a:off x="3243531" y="5227609"/>
            <a:ext cx="384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This is newly created one</a:t>
            </a:r>
          </a:p>
        </p:txBody>
      </p:sp>
    </p:spTree>
    <p:extLst>
      <p:ext uri="{BB962C8B-B14F-4D97-AF65-F5344CB8AC3E}">
        <p14:creationId xmlns:p14="http://schemas.microsoft.com/office/powerpoint/2010/main" val="154706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478</Words>
  <Application>Microsoft Office PowerPoint</Application>
  <PresentationFormat>Widescreen</PresentationFormat>
  <Paragraphs>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Shahmar Valizada</dc:creator>
  <cp:lastModifiedBy>Shahmar Valizada</cp:lastModifiedBy>
  <cp:revision>3</cp:revision>
  <dcterms:created xsi:type="dcterms:W3CDTF">2021-12-13T04:05:15Z</dcterms:created>
  <dcterms:modified xsi:type="dcterms:W3CDTF">2021-12-14T02:29:46Z</dcterms:modified>
</cp:coreProperties>
</file>