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66" r:id="rId6"/>
    <p:sldId id="265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>
        <p:scale>
          <a:sx n="88" d="100"/>
          <a:sy n="88" d="100"/>
        </p:scale>
        <p:origin x="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1B17-F142-B54B-88D9-69B4012335B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6C02-3BA9-2746-B36B-327FEB2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3847604"/>
            <a:ext cx="10318418" cy="1645771"/>
          </a:xfrm>
        </p:spPr>
        <p:txBody>
          <a:bodyPr/>
          <a:lstStyle/>
          <a:p>
            <a:r>
              <a:rPr lang="en-US" smtClean="0"/>
              <a:t>GEARS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Speeeeeeed it up</a:t>
            </a:r>
            <a:r>
              <a:rPr lang="mr-IN" smtClean="0"/>
              <a:t>…</a:t>
            </a:r>
            <a:r>
              <a:rPr lang="hu-HU" smtClean="0"/>
              <a:t>.........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9" y="1526395"/>
            <a:ext cx="3525212" cy="220219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 moves on its own.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4" y="1295292"/>
            <a:ext cx="7258049" cy="5353555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1795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gear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435893"/>
            <a:ext cx="7229475" cy="5422107"/>
          </a:xfrm>
          <a:effectLst>
            <a:softEdge rad="2032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650962" y="3476505"/>
            <a:ext cx="199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20 teeth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33511" y="2928025"/>
            <a:ext cx="220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40 teeth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0866" y="2352345"/>
            <a:ext cx="20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60 teeth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67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0"/>
            <a:ext cx="11201400" cy="1808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wheel moves along with the small gear. The 40-teeth-gear doubles the speed of the 20-teeth-gear.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82" y="2400824"/>
            <a:ext cx="5664201" cy="4248150"/>
          </a:xfrm>
          <a:effectLst>
            <a:softEdge rad="1524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Curved Left Arrow 4"/>
          <p:cNvSpPr/>
          <p:nvPr/>
        </p:nvSpPr>
        <p:spPr>
          <a:xfrm>
            <a:off x="7329488" y="4943475"/>
            <a:ext cx="731520" cy="1216152"/>
          </a:xfrm>
          <a:prstGeom prst="curvedLeftArrow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6640832" y="4715731"/>
            <a:ext cx="360044" cy="835820"/>
          </a:xfrm>
          <a:prstGeom prst="curvedRightArrow">
            <a:avLst/>
          </a:prstGeom>
          <a:solidFill>
            <a:srgbClr val="FF0000"/>
          </a:solidFill>
          <a:scene3d>
            <a:camera prst="orthographicFront">
              <a:rot lat="0" lon="0" rev="5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6150769" y="2851620"/>
            <a:ext cx="1522475" cy="771339"/>
          </a:xfrm>
          <a:prstGeom prst="curvedUpArrow">
            <a:avLst/>
          </a:prstGeom>
          <a:solidFill>
            <a:srgbClr val="FF0000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1882" y="2851620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 x v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20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77026" cy="1105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Let’s drive even faster!!!!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555" y="1258119"/>
            <a:ext cx="6425292" cy="4818969"/>
          </a:xfrm>
          <a:effectLst>
            <a:softEdge rad="190500"/>
          </a:effectLst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4" name="Curved Left Arrow 3"/>
          <p:cNvSpPr/>
          <p:nvPr/>
        </p:nvSpPr>
        <p:spPr>
          <a:xfrm>
            <a:off x="5758671" y="2830286"/>
            <a:ext cx="731520" cy="1216152"/>
          </a:xfrm>
          <a:prstGeom prst="curvedLef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4688114" y="2348484"/>
            <a:ext cx="731520" cy="1216152"/>
          </a:xfrm>
          <a:prstGeom prst="curvedRightArrow">
            <a:avLst/>
          </a:prstGeom>
          <a:solidFill>
            <a:srgbClr val="FF0000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629944" y="701802"/>
            <a:ext cx="731520" cy="1216152"/>
          </a:xfrm>
          <a:prstGeom prst="curvedRightArrow">
            <a:avLst/>
          </a:prstGeom>
          <a:solidFill>
            <a:srgbClr val="FF0000"/>
          </a:solidFill>
          <a:scene3d>
            <a:camera prst="orthographicFront">
              <a:rot lat="0" lon="0" rev="16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3908" y="3995166"/>
            <a:ext cx="108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 x 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08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Hey, </a:t>
            </a:r>
            <a:r>
              <a:rPr lang="en-US" dirty="0" err="1" smtClean="0"/>
              <a:t>Sloooow</a:t>
            </a:r>
            <a:r>
              <a:rPr lang="en-US" dirty="0" smtClean="0"/>
              <a:t> down there!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37" y="899851"/>
            <a:ext cx="5367646" cy="5426633"/>
          </a:xfr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89197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Let’s slow down with changing the gears’ order.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74" y="1646700"/>
            <a:ext cx="6753997" cy="5065497"/>
          </a:xfrm>
          <a:effectLst>
            <a:softEdge rad="266700"/>
          </a:effectLst>
        </p:spPr>
      </p:pic>
      <p:sp>
        <p:nvSpPr>
          <p:cNvPr id="8" name="Curved Left Arrow 7"/>
          <p:cNvSpPr/>
          <p:nvPr/>
        </p:nvSpPr>
        <p:spPr>
          <a:xfrm>
            <a:off x="8098972" y="4034971"/>
            <a:ext cx="426720" cy="943428"/>
          </a:xfrm>
          <a:prstGeom prst="curvedLef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6340839" y="3786098"/>
            <a:ext cx="1390324" cy="1014517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6626698" y="1240344"/>
            <a:ext cx="906216" cy="1268344"/>
          </a:xfrm>
          <a:prstGeom prst="curvedRight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29" y="2862768"/>
            <a:ext cx="3132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20-teeth-gear slows down the 60-teeth-gear to the third of its speed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80598" y="1474406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0.33 x v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76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82385"/>
            <a:ext cx="11117942" cy="836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Guess what does the 20-teeth-gear do to the 40-teeth-one? </a:t>
            </a:r>
            <a:r>
              <a:rPr lang="mr-IN" dirty="0" smtClean="0"/>
              <a:t>…</a:t>
            </a:r>
            <a:r>
              <a:rPr lang="hu-HU" dirty="0" smtClean="0"/>
              <a:t>.</a:t>
            </a:r>
            <a:r>
              <a:rPr lang="hu-HU" dirty="0" err="1" smtClean="0"/>
              <a:t>yes</a:t>
            </a:r>
            <a:r>
              <a:rPr lang="hu-HU" dirty="0" smtClean="0"/>
              <a:t>, it </a:t>
            </a:r>
            <a:r>
              <a:rPr lang="hu-HU" dirty="0" err="1" smtClean="0"/>
              <a:t>slows</a:t>
            </a:r>
            <a:r>
              <a:rPr lang="hu-HU" dirty="0" smtClean="0"/>
              <a:t> it down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half</a:t>
            </a:r>
            <a:r>
              <a:rPr lang="hu-HU" dirty="0" smtClean="0"/>
              <a:t> of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speed</a:t>
            </a:r>
            <a:r>
              <a:rPr lang="hu-HU" dirty="0"/>
              <a:t>.</a:t>
            </a:r>
            <a:r>
              <a:rPr lang="hu-HU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71" y="2231571"/>
            <a:ext cx="6168572" cy="4626429"/>
          </a:xfrm>
          <a:effectLst>
            <a:softEdge rad="165100"/>
          </a:effectLst>
        </p:spPr>
      </p:pic>
      <p:sp>
        <p:nvSpPr>
          <p:cNvPr id="5" name="Curved Left Arrow 4"/>
          <p:cNvSpPr/>
          <p:nvPr/>
        </p:nvSpPr>
        <p:spPr>
          <a:xfrm>
            <a:off x="8795656" y="3918857"/>
            <a:ext cx="551543" cy="783772"/>
          </a:xfrm>
          <a:prstGeom prst="curvedLef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579504" y="3944983"/>
            <a:ext cx="1216152" cy="73152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630303" y="2221229"/>
            <a:ext cx="918611" cy="711383"/>
          </a:xfrm>
          <a:prstGeom prst="curvedUpArrow">
            <a:avLst/>
          </a:prstGeom>
          <a:solidFill>
            <a:srgbClr val="FF0000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7428" y="4476448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0.5 x v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783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176804"/>
            <a:ext cx="6241142" cy="6336531"/>
          </a:xfr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18265877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363</TotalTime>
  <Words>111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GEARS</vt:lpstr>
      <vt:lpstr>The wheel moves on its own.</vt:lpstr>
      <vt:lpstr>Three gear sizes</vt:lpstr>
      <vt:lpstr>The wheel moves along with the small gear. The 40-teeth-gear doubles the speed of the 20-teeth-gear.</vt:lpstr>
      <vt:lpstr>Now Let’s drive even faster!!!! </vt:lpstr>
      <vt:lpstr>Hey, Sloooow down there! </vt:lpstr>
      <vt:lpstr>Now Let’s slow down with changing the gears’ order. </vt:lpstr>
      <vt:lpstr>Guess what does the 20-teeth-gear do to the 40-teeth-one? ….yes, it slows it down to half of its speed. 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22</cp:revision>
  <dcterms:created xsi:type="dcterms:W3CDTF">2019-10-28T09:15:57Z</dcterms:created>
  <dcterms:modified xsi:type="dcterms:W3CDTF">2019-10-30T14:24:16Z</dcterms:modified>
</cp:coreProperties>
</file>