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6" r:id="rId6"/>
    <p:sldId id="263" r:id="rId7"/>
    <p:sldId id="264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69F48-3DC8-334D-BD4F-7E2ED52DC909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2A168-F8C6-D044-A753-A48C27B3E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8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10/31/19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844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GEARS</a:t>
            </a:r>
            <a:endParaRPr lang="en-US" sz="9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direction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272424" y="3967460"/>
            <a:ext cx="36471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🚗🏎🚜🚲🚛</a:t>
            </a:r>
            <a:endParaRPr lang="hu-H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008117" cy="134640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two gears don’t touch </a:t>
            </a:r>
            <a:r>
              <a:rPr lang="en-US" smtClean="0"/>
              <a:t>each </a:t>
            </a:r>
            <a:r>
              <a:rPr lang="en-US" smtClean="0"/>
              <a:t>other </a:t>
            </a:r>
            <a:r>
              <a:rPr lang="en-US" dirty="0" smtClean="0"/>
              <a:t>they have no effect on the other one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382" y="2246816"/>
            <a:ext cx="9837913" cy="4611184"/>
          </a:xfr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157039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power is in the teeth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125" y="1128451"/>
            <a:ext cx="3599875" cy="2514806"/>
          </a:xfrm>
          <a:effectLst>
            <a:softEdge rad="1651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68688"/>
            <a:ext cx="7158038" cy="3159854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932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Gear train: the second gear (follow gear) will move in the opposite direction of the first gear (drive gear)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828925"/>
            <a:ext cx="9921175" cy="4029075"/>
          </a:xfrm>
          <a:effectLst>
            <a:softEdge rad="165100"/>
          </a:effectLst>
        </p:spPr>
      </p:pic>
      <p:sp>
        <p:nvSpPr>
          <p:cNvPr id="5" name="Left Arrow 4"/>
          <p:cNvSpPr/>
          <p:nvPr/>
        </p:nvSpPr>
        <p:spPr>
          <a:xfrm>
            <a:off x="5272088" y="359387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4293680" y="5328095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Now let’s use another gear. The direction will change again, the new follow gear will move in the same direction of the drive gear.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843" y="3109834"/>
            <a:ext cx="10621991" cy="3462416"/>
          </a:xfrm>
          <a:effectLst>
            <a:softEdge rad="88900"/>
          </a:effectLst>
        </p:spPr>
      </p:pic>
      <p:sp>
        <p:nvSpPr>
          <p:cNvPr id="7" name="Left Arrow 6"/>
          <p:cNvSpPr/>
          <p:nvPr/>
        </p:nvSpPr>
        <p:spPr>
          <a:xfrm>
            <a:off x="5700713" y="3557588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600575" y="5500687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243388" y="3799904"/>
            <a:ext cx="4571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3754184" y="3603307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got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If we continued to build the gear train, in what direction would the fifth gear rotate?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173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530907"/>
            <a:ext cx="10178322" cy="3593591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The same direction of the drive gear.</a:t>
            </a:r>
            <a:endParaRPr lang="en-US" sz="4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00" y="2843491"/>
            <a:ext cx="10819677" cy="3614459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5" name="Left Arrow 4"/>
          <p:cNvSpPr/>
          <p:nvPr/>
        </p:nvSpPr>
        <p:spPr>
          <a:xfrm>
            <a:off x="5362430" y="349929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3571876" y="349929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1922573" y="3499294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550284" y="5597424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2809255" y="5650155"/>
            <a:ext cx="978408" cy="484632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2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1" y="176804"/>
            <a:ext cx="6241142" cy="6336531"/>
          </a:xfrm>
          <a:effectLst>
            <a:softEdge rad="304800"/>
          </a:effectLst>
        </p:spPr>
      </p:pic>
    </p:spTree>
    <p:extLst>
      <p:ext uri="{BB962C8B-B14F-4D97-AF65-F5344CB8AC3E}">
        <p14:creationId xmlns:p14="http://schemas.microsoft.com/office/powerpoint/2010/main" val="741137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585</TotalTime>
  <Words>106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Impact</vt:lpstr>
      <vt:lpstr>Arial</vt:lpstr>
      <vt:lpstr>Badge</vt:lpstr>
      <vt:lpstr>GEARS</vt:lpstr>
      <vt:lpstr>When two gears don’t touch each other they have no effect on the other one</vt:lpstr>
      <vt:lpstr>The power is in the teeth </vt:lpstr>
      <vt:lpstr>Gear train: the second gear (follow gear) will move in the opposite direction of the first gear (drive gear) </vt:lpstr>
      <vt:lpstr>Now let’s use another gear. The direction will change again, the new follow gear will move in the same direction of the drive gear.</vt:lpstr>
      <vt:lpstr>You’ve got this!</vt:lpstr>
      <vt:lpstr>answer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</dc:title>
  <dc:creator>Microsoft Office User</dc:creator>
  <cp:lastModifiedBy>Microsoft Office User</cp:lastModifiedBy>
  <cp:revision>15</cp:revision>
  <dcterms:created xsi:type="dcterms:W3CDTF">2019-10-28T09:15:57Z</dcterms:created>
  <dcterms:modified xsi:type="dcterms:W3CDTF">2019-10-31T15:11:53Z</dcterms:modified>
</cp:coreProperties>
</file>