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10" d="100"/>
          <a:sy n="110" d="100"/>
        </p:scale>
        <p:origin x="19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71B-DE96-48D3-A671-202D4F8B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2201B-F820-43F9-8802-DE21902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D79F-CC1A-40A7-80FC-7A5DD5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D4C9-8739-42C5-92BF-F8DEB46B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FB88-7BB7-4A5C-929D-E810433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C824-984B-4F49-A1ED-E97C05C7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88A2-139B-48B6-8D39-BD4A14C6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BC30-A09C-4BD0-BCD5-EF720F9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4829-11EA-4A2F-8BC5-10432D3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1846-B208-4804-B8C0-6D265AB0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E35E6-C36B-401B-8246-C5704462F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D39F-18F4-42E5-8BB3-E8B25A30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296-DEED-4A30-AD4E-E5388A4A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796A-398C-450F-BF6C-EA396C8B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67DE-569D-4222-8B48-366877E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F02-7288-4A4A-825B-331BB3F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7429-CF15-4B71-BF68-49E2D7BC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EAFD-B6E8-432B-8005-F1B3D58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F63C-B082-4A77-BCD6-0701549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BAE6-D9EB-4BBF-9D73-10240F2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E638-C775-4879-825B-9D881DD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2756A-BB2A-4903-86D5-13B27FB1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929E-EA62-4753-846E-C97B4851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05A1-6770-488C-B9D5-686468E3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025B-2802-45FD-8F20-86E157C0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A80-AE36-4D90-BA31-ACB7D999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B19C-FBC4-467E-BB14-2C757A1F2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5D973-553D-4FD1-BEDC-3A4CE0B8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A83C-8C3E-40D3-8508-54FFE11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7E44-516A-4244-94B4-22FDBB17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BAFA-4728-443A-A236-E9D1A7D9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FB70-E40E-4C30-9131-900A30BB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CCA5-3502-4690-B961-196397E7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C9DB-C883-4500-AAA1-72DCF3A4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B88B4-092C-4BC6-BF94-82FA50C62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45B37-42C9-4CD6-988B-1C7BA446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597D1-FD4B-4021-9EC1-9BF1C2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5ED4E-C848-43E1-80A6-590CA5E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08B7-9369-4BA8-AB50-EC823775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8F6-9E08-44BC-AAEE-52FCA07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6DB7-6B69-4EB0-A32A-E679589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3BD62-3743-452C-91FB-49AEED7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4279-1DB9-4408-BE0E-F94D0A8F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45B6E-F1FD-4373-B796-7246FC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BE1D-C33B-4F49-B2DE-65636C9D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424F5-DED2-475E-B4A5-1D21E36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6E3C-163B-4C97-BD55-C249364F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83EE-15B8-4E69-B61E-FB03271D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BD5F-28BB-4D09-9527-0BE0B8E4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5A3A-B2EF-4720-86D0-861AD41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8E2D-0EF1-46CB-9367-5EB349A3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0FE5-1933-45CD-AD4D-1C9C1C8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9ED6-A8A4-41F5-A8E2-C463734E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57C4A-DCA6-4ACD-8274-CB21FE70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6DF6-3C56-491E-80A8-797EEE79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59D5-3C32-49C0-A40E-6D140F2A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F779-3BB4-4924-89AA-0FB6ED24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0019-BCC0-4135-AB62-7CF4BB59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9FC17-4430-4390-B7B6-132F826B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5E9E-8948-408B-B2AD-89A22186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DBF8-15DE-4A9C-B084-9A3FC7C2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112-6D4A-48E2-B0FF-1478DD7DAD06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3BDA-624A-4BF2-B379-0C0EA07F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7730-3A7F-4C43-AA35-D7A33CE68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volutionRobotics/StructuralParts/blob/master/LDraw%20models/LDraw%20models.zip" TargetMode="External"/><Relationship Id="rId2" Type="http://schemas.openxmlformats.org/officeDocument/2006/relationships/hyperlink" Target="https://drive.google.com/file/d/1EtdtKqdZHvAQjKXpG3DQAwoRQfEWCn5S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3E5-7524-4C40-B4F0-E16B8CB9E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bulinding</a:t>
            </a:r>
            <a:r>
              <a:rPr lang="en-US" dirty="0"/>
              <a:t> 3D models in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7FABB-FD76-42A8-94B7-BD1DEE3B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Revolution Robotics Foundation</a:t>
            </a:r>
          </a:p>
        </p:txBody>
      </p:sp>
    </p:spTree>
    <p:extLst>
      <p:ext uri="{BB962C8B-B14F-4D97-AF65-F5344CB8AC3E}">
        <p14:creationId xmlns:p14="http://schemas.microsoft.com/office/powerpoint/2010/main" val="17894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B1E6-EBAD-4634-A35F-C5DEB887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79EB-1CFF-4F12-97DF-AD82B31F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parts from the list</a:t>
            </a:r>
          </a:p>
          <a:p>
            <a:r>
              <a:rPr lang="en-US" dirty="0"/>
              <a:t>Rotate to the desired orientation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Drag and drop to the desired place, it automatically snaps to the connections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CAA12-D0E7-4C45-AC6E-2526047E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97" y="2939115"/>
            <a:ext cx="2408619" cy="162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DE366-3047-4213-91CB-FC78D4B8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54" y="2939114"/>
            <a:ext cx="1972720" cy="16278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2C65B-6C4E-4F1B-B501-E8B4C598980B}"/>
              </a:ext>
            </a:extLst>
          </p:cNvPr>
          <p:cNvCxnSpPr>
            <a:cxnSpLocks/>
          </p:cNvCxnSpPr>
          <p:nvPr/>
        </p:nvCxnSpPr>
        <p:spPr>
          <a:xfrm flipV="1">
            <a:off x="5121964" y="3476707"/>
            <a:ext cx="1948071" cy="2226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2461CD-BF76-4AEB-B9B1-0487B5BD5B2C}"/>
              </a:ext>
            </a:extLst>
          </p:cNvPr>
          <p:cNvSpPr txBox="1"/>
          <p:nvPr/>
        </p:nvSpPr>
        <p:spPr>
          <a:xfrm>
            <a:off x="3931153" y="3514678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there!</a:t>
            </a:r>
          </a:p>
        </p:txBody>
      </p:sp>
    </p:spTree>
    <p:extLst>
      <p:ext uri="{BB962C8B-B14F-4D97-AF65-F5344CB8AC3E}">
        <p14:creationId xmlns:p14="http://schemas.microsoft.com/office/powerpoint/2010/main" val="4257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A942-89C8-40E2-8BBE-048529D9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B987-4003-47D4-9682-E1AD06EF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snapping doesn’t work well, you can use connectivity tool.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select WHAT you want to connect</a:t>
            </a:r>
          </a:p>
          <a:p>
            <a:r>
              <a:rPr lang="en-US" dirty="0"/>
              <a:t>Second select WHERE you want to connect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FE7D0-3E5D-4007-B638-373B44AE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55" y="2333872"/>
            <a:ext cx="6858957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9D34E7-7BE6-4167-ADAE-5254CC90128C}"/>
              </a:ext>
            </a:extLst>
          </p:cNvPr>
          <p:cNvSpPr/>
          <p:nvPr/>
        </p:nvSpPr>
        <p:spPr>
          <a:xfrm>
            <a:off x="6957391" y="2934031"/>
            <a:ext cx="516835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18994-6F72-4DA0-AAE4-D2E16908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81" y="4875073"/>
            <a:ext cx="1991235" cy="187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91534-F98D-41FD-B779-CFF641A8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56" y="4875072"/>
            <a:ext cx="2080044" cy="187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30541-BF81-4B6E-90C3-B8BC484E1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380" y="4875072"/>
            <a:ext cx="1969334" cy="18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E1F-525C-44AD-A920-A34AA682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Building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F55B-9673-4C5E-BB45-23DA16C1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setup the building steps on the right panel</a:t>
            </a:r>
          </a:p>
          <a:p>
            <a:r>
              <a:rPr lang="en-US" dirty="0"/>
              <a:t>Simply drag and drop parts to 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762D-B2F1-4B64-892D-18DBEF4F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2605130"/>
            <a:ext cx="5671930" cy="42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2AD-11AF-48FB-A4F3-555215F4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Generating build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0AB1-593B-431C-BCAD-BD2A1B85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instruction maker</a:t>
            </a:r>
          </a:p>
          <a:p>
            <a:endParaRPr lang="en-US" dirty="0"/>
          </a:p>
          <a:p>
            <a:r>
              <a:rPr lang="en-US" dirty="0"/>
              <a:t>Go to the Instruction maker screen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already set up the building steps, you can go to page designer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2B4F-8005-4108-8D42-5FC765B7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23" y="1524790"/>
            <a:ext cx="7421011" cy="1152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FC942-2516-47AA-97C0-DA5E025814DC}"/>
              </a:ext>
            </a:extLst>
          </p:cNvPr>
          <p:cNvSpPr/>
          <p:nvPr/>
        </p:nvSpPr>
        <p:spPr>
          <a:xfrm>
            <a:off x="10642158" y="2085231"/>
            <a:ext cx="632792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DF6B9-2E5B-4442-8A1A-3575C59E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72" y="2812413"/>
            <a:ext cx="2456518" cy="127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26327-1FE9-4075-B92D-73467663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72" y="5040574"/>
            <a:ext cx="271500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5A83-B9B4-42E9-9188-C5F53B0F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Generating build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508-2E36-4127-9F82-BD02AD44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customize the canvas size, highlight, camera angles, part pictures size and many other settings.</a:t>
            </a:r>
          </a:p>
          <a:p>
            <a:endParaRPr lang="en-US" dirty="0"/>
          </a:p>
          <a:p>
            <a:r>
              <a:rPr lang="en-US" dirty="0"/>
              <a:t>You can export to pdf or </a:t>
            </a:r>
            <a:r>
              <a:rPr lang="en-US" dirty="0" err="1"/>
              <a:t>png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21513-6695-45E0-8B36-E0CB4FC6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12" y="2678771"/>
            <a:ext cx="6660280" cy="41792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6682E-EAEA-482C-ADB8-E98EDE04A048}"/>
              </a:ext>
            </a:extLst>
          </p:cNvPr>
          <p:cNvCxnSpPr>
            <a:cxnSpLocks/>
          </p:cNvCxnSpPr>
          <p:nvPr/>
        </p:nvCxnSpPr>
        <p:spPr>
          <a:xfrm flipV="1">
            <a:off x="5287617" y="3005593"/>
            <a:ext cx="6687047" cy="4850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D44-FC8D-4D75-A397-1F23708C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740-8C30-4DBB-A93A-339D823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rendering tool</a:t>
            </a:r>
          </a:p>
          <a:p>
            <a:endParaRPr lang="en-US" dirty="0"/>
          </a:p>
          <a:p>
            <a:r>
              <a:rPr lang="en-US" dirty="0"/>
              <a:t>Adjust settings</a:t>
            </a:r>
          </a:p>
          <a:p>
            <a:endParaRPr lang="en-US" dirty="0"/>
          </a:p>
          <a:p>
            <a:r>
              <a:rPr lang="en-US" dirty="0"/>
              <a:t>Press “Render”</a:t>
            </a:r>
          </a:p>
          <a:p>
            <a:endParaRPr lang="en-US" dirty="0"/>
          </a:p>
          <a:p>
            <a:r>
              <a:rPr lang="en-US" dirty="0"/>
              <a:t>Wait a few minutes :-)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D3EF8-C3AD-4EC3-B07D-93C65E8B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32" y="1360961"/>
            <a:ext cx="6754168" cy="1114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53FCDE-33F2-4D74-A668-962995213BCA}"/>
              </a:ext>
            </a:extLst>
          </p:cNvPr>
          <p:cNvSpPr/>
          <p:nvPr/>
        </p:nvSpPr>
        <p:spPr>
          <a:xfrm>
            <a:off x="9147313" y="1825625"/>
            <a:ext cx="521473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B40A-4EF6-4A53-B78E-09A430A1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7" y="2686524"/>
            <a:ext cx="5288937" cy="3961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6B22-5D50-4384-A37B-2032C81852ED}"/>
              </a:ext>
            </a:extLst>
          </p:cNvPr>
          <p:cNvCxnSpPr>
            <a:cxnSpLocks/>
          </p:cNvCxnSpPr>
          <p:nvPr/>
        </p:nvCxnSpPr>
        <p:spPr>
          <a:xfrm>
            <a:off x="3482671" y="4158532"/>
            <a:ext cx="6639339" cy="2266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8B37-F4CE-415C-A03D-577C4CB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26D10-4BC3-40D5-AF23-12ABAC35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0" y="1690688"/>
            <a:ext cx="6554259" cy="4915694"/>
          </a:xfrm>
        </p:spPr>
      </p:pic>
    </p:spTree>
    <p:extLst>
      <p:ext uri="{BB962C8B-B14F-4D97-AF65-F5344CB8AC3E}">
        <p14:creationId xmlns:p14="http://schemas.microsoft.com/office/powerpoint/2010/main" val="351470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480C-ED81-45EE-A4D0-254467F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Example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C5C8-F1C2-4769-B25D-3933D664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https://drive.google.com/file/d/1EwhQET_VpJGDdJGbk0Xr25MligYWScqh/view?usp=sharing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571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638-D18C-4625-8241-9169DC8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Download Studio for Windows or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208-0E74-4A41-B669-28CA6886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https://studio.bricklink.com/v2/build/studio.page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44FBD-4E66-4200-8923-2C4C0B2D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67" y="3068214"/>
            <a:ext cx="5996433" cy="310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FEABC-C429-4D12-B8E6-BFFF3722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214"/>
            <a:ext cx="6057367" cy="31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5F4BF9-5666-497C-902C-DE92EE57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388"/>
          </a:xfrm>
        </p:spPr>
        <p:txBody>
          <a:bodyPr/>
          <a:lstStyle/>
          <a:p>
            <a:r>
              <a:rPr lang="en-US" dirty="0"/>
              <a:t>At the very first start the app might crash, don’t worry, it’s normal. Just start it again.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After the first successful start just close Studio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3A39D-EC03-4D00-B0F2-C02F79E2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Start Studio app for the first time to initialize folders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F899B-303B-432C-AD38-ED1DAA5C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33" y="2887269"/>
            <a:ext cx="2664542" cy="279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2E9B1-4F5D-4897-8FF6-4281638A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19" y="3220414"/>
            <a:ext cx="3320012" cy="21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D65-90C2-4606-9BAF-2F71B7D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the “Custom parts” location -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1AAF-731F-42AD-B203-859E9034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/>
          <a:lstStyle/>
          <a:p>
            <a:r>
              <a:rPr lang="en-US" dirty="0"/>
              <a:t>On Windows 10 open this folder: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“%LOCALAPPDATA%\Stud.io\</a:t>
            </a:r>
            <a:r>
              <a:rPr lang="en-US" dirty="0" err="1">
                <a:latin typeface="Consolas" panose="020B0609020204030204" pitchFamily="49" charset="0"/>
              </a:rPr>
              <a:t>CustomParts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Delete every existing folder here, we don’t want to mix our parts with some custom Lego flowers…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81ACB-2180-4C58-88FA-081E136A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2865047"/>
            <a:ext cx="989785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D65-90C2-4606-9BAF-2F71B7D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the “Custom parts” location -</a:t>
            </a:r>
            <a:br>
              <a:rPr lang="en-US" dirty="0"/>
            </a:br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1AAF-731F-42AD-B203-859E9034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027"/>
          </a:xfrm>
        </p:spPr>
        <p:txBody>
          <a:bodyPr/>
          <a:lstStyle/>
          <a:p>
            <a:r>
              <a:rPr lang="en-US" dirty="0"/>
              <a:t>Open this folder: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“Applications/Studio 2.0/</a:t>
            </a:r>
            <a:r>
              <a:rPr lang="en-US" dirty="0" err="1">
                <a:latin typeface="Consolas" panose="020B0609020204030204" pitchFamily="49" charset="0"/>
              </a:rPr>
              <a:t>ldraw</a:t>
            </a:r>
            <a:r>
              <a:rPr lang="en-US" dirty="0">
                <a:latin typeface="Consolas" panose="020B0609020204030204" pitchFamily="49" charset="0"/>
              </a:rPr>
              <a:t>/Custom Parts”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Delete every existing folder here, we don’t want to mix our parts with some custom Lego flowers…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A91B6-0B5B-43E7-B8FF-98BAD785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93" y="2806933"/>
            <a:ext cx="6792013" cy="22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DD17-3DD4-403D-86F8-84CECEEF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Download 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2AAE-5858-4F6A-AA6D-CF5DBE53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it from Google drive: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https://drive.google.com/file/d/1EtdtKqdZHvAQjKXpG3DQAwoRQfEWCn5S/view?usp=sharing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from our Structural parts repository on GitHub: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https://github.com/RevolutionRobotics/StructuralParts/blob/master/LDraw%20models/LDraw%20models.zip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2425-95B6-4640-8511-C35545F0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Copy the files to “Custom parts”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B7D0-A3D1-4DF4-9332-C87CBD50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“parts” and “connectivity” folders to: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latin typeface="Consolas" panose="020B0609020204030204" pitchFamily="49" charset="0"/>
              </a:rPr>
              <a:t>“%LOCALAPPDATA%\Stud.io\</a:t>
            </a:r>
            <a:r>
              <a:rPr lang="en-US" dirty="0" err="1">
                <a:latin typeface="Consolas" panose="020B0609020204030204" pitchFamily="49" charset="0"/>
              </a:rPr>
              <a:t>CustomParts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trike="sngStrike" dirty="0"/>
              <a:t>Mac: </a:t>
            </a:r>
            <a:r>
              <a:rPr lang="en-US" strike="sngStrike" dirty="0">
                <a:latin typeface="Consolas" panose="020B0609020204030204" pitchFamily="49" charset="0"/>
              </a:rPr>
              <a:t>“Applications/Studio 2.0/</a:t>
            </a:r>
            <a:r>
              <a:rPr lang="en-US" strike="sngStrike" dirty="0" err="1">
                <a:latin typeface="Consolas" panose="020B0609020204030204" pitchFamily="49" charset="0"/>
              </a:rPr>
              <a:t>ldraw</a:t>
            </a:r>
            <a:r>
              <a:rPr lang="en-US" strike="sngStrike" dirty="0">
                <a:latin typeface="Consolas" panose="020B0609020204030204" pitchFamily="49" charset="0"/>
              </a:rPr>
              <a:t>/Custom Parts”</a:t>
            </a:r>
            <a:endParaRPr lang="hu-HU" strike="sngStrike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Mac: </a:t>
            </a:r>
            <a:r>
              <a:rPr lang="en-US" sz="2000" dirty="0">
                <a:latin typeface="Consolas" panose="020B0609020204030204" pitchFamily="49" charset="0"/>
              </a:rPr>
              <a:t>“/Users/[</a:t>
            </a:r>
            <a:r>
              <a:rPr lang="en-US" sz="2000" dirty="0" err="1">
                <a:latin typeface="Consolas" panose="020B0609020204030204" pitchFamily="49" charset="0"/>
              </a:rPr>
              <a:t>your_username</a:t>
            </a:r>
            <a:r>
              <a:rPr lang="en-US" sz="2000" dirty="0">
                <a:latin typeface="Consolas" panose="020B0609020204030204" pitchFamily="49" charset="0"/>
              </a:rPr>
              <a:t>]/.local/share/Stud.io/</a:t>
            </a:r>
            <a:r>
              <a:rPr lang="en-US" sz="2000" dirty="0" err="1">
                <a:latin typeface="Consolas" panose="020B0609020204030204" pitchFamily="49" charset="0"/>
              </a:rPr>
              <a:t>CustomParts</a:t>
            </a:r>
            <a:r>
              <a:rPr lang="en-US" sz="2000" dirty="0">
                <a:latin typeface="Consolas" panose="020B0609020204030204" pitchFamily="49" charset="0"/>
              </a:rPr>
              <a:t>/”</a:t>
            </a:r>
            <a:endParaRPr lang="hu-HU" sz="20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059-414B-4BF0-92A5-5545E348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Open Studio and select custom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691-C8F2-42AF-8C35-C76736CB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custom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should be able to</a:t>
            </a:r>
            <a:br>
              <a:rPr lang="en-US" dirty="0"/>
            </a:br>
            <a:r>
              <a:rPr lang="en-US" dirty="0"/>
              <a:t>see our parts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F134-7C09-44EB-B027-6326B8CD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69" y="1327355"/>
            <a:ext cx="5445031" cy="55306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A0B8B-3476-4242-8ED1-650DE7D292E0}"/>
              </a:ext>
            </a:extLst>
          </p:cNvPr>
          <p:cNvCxnSpPr>
            <a:cxnSpLocks/>
          </p:cNvCxnSpPr>
          <p:nvPr/>
        </p:nvCxnSpPr>
        <p:spPr>
          <a:xfrm>
            <a:off x="4232787" y="2123768"/>
            <a:ext cx="2617839" cy="6194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11D4C4-979B-4817-8909-D165F69944A3}"/>
              </a:ext>
            </a:extLst>
          </p:cNvPr>
          <p:cNvCxnSpPr>
            <a:cxnSpLocks/>
          </p:cNvCxnSpPr>
          <p:nvPr/>
        </p:nvCxnSpPr>
        <p:spPr>
          <a:xfrm>
            <a:off x="5144729" y="3840649"/>
            <a:ext cx="1705897" cy="1579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1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9DD4-75DB-4FB9-98CF-7BA4934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306F-C112-4295-A936-CBA91E20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zoom in and out with mouse scroll wheel</a:t>
            </a:r>
          </a:p>
          <a:p>
            <a:r>
              <a:rPr lang="en-US" dirty="0"/>
              <a:t>You can rotate the 3D build space with right mouse button pressed</a:t>
            </a:r>
          </a:p>
          <a:p>
            <a:r>
              <a:rPr lang="en-US" dirty="0"/>
              <a:t>You can pan the 3D build space with middle mouse button 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0D87-C7B8-43C3-B2BD-60243B57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0" y="4826301"/>
            <a:ext cx="3052428" cy="188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68C6B-07FB-4AB7-9EED-EE740C38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86" y="4826301"/>
            <a:ext cx="3052427" cy="1884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56A99-A9D2-4725-9939-29316C72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87" y="4826303"/>
            <a:ext cx="3052427" cy="188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D3659-D8B5-4750-BFE7-69323A17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2" y="3380553"/>
            <a:ext cx="819943" cy="1241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D51F7-F0A1-4E87-B7F0-18FBE169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17" y="3429000"/>
            <a:ext cx="786460" cy="1205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AC8BE-43C9-4A83-B384-2A8304C4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049" y="3399644"/>
            <a:ext cx="823380" cy="124148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4FAFCDB-DF5F-4163-AFF4-3FFF53290FF6}"/>
              </a:ext>
            </a:extLst>
          </p:cNvPr>
          <p:cNvSpPr/>
          <p:nvPr/>
        </p:nvSpPr>
        <p:spPr>
          <a:xfrm>
            <a:off x="6096000" y="3647923"/>
            <a:ext cx="213420" cy="213420"/>
          </a:xfrm>
          <a:prstGeom prst="ellipse">
            <a:avLst/>
          </a:prstGeom>
          <a:solidFill>
            <a:srgbClr val="4472C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CF2CBC-FCF4-44DC-BC5A-5ECE711D2056}"/>
              </a:ext>
            </a:extLst>
          </p:cNvPr>
          <p:cNvGrpSpPr/>
          <p:nvPr/>
        </p:nvGrpSpPr>
        <p:grpSpPr>
          <a:xfrm>
            <a:off x="2805831" y="5006111"/>
            <a:ext cx="484808" cy="1524594"/>
            <a:chOff x="1506986" y="4220398"/>
            <a:chExt cx="1137465" cy="3577028"/>
          </a:xfrm>
        </p:grpSpPr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824D740D-B152-47EB-B597-C83FC153BA43}"/>
                </a:ext>
              </a:extLst>
            </p:cNvPr>
            <p:cNvSpPr/>
            <p:nvPr/>
          </p:nvSpPr>
          <p:spPr>
            <a:xfrm rot="10800000">
              <a:off x="1773571" y="5641451"/>
              <a:ext cx="604299" cy="1216549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C6DAEFAD-BA58-4DC7-98F1-D75C0BB057B7}"/>
                </a:ext>
              </a:extLst>
            </p:cNvPr>
            <p:cNvSpPr/>
            <p:nvPr/>
          </p:nvSpPr>
          <p:spPr>
            <a:xfrm rot="10800000">
              <a:off x="1927653" y="4657385"/>
              <a:ext cx="296922" cy="758435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D156C1B-5810-4283-A3BE-C7CEDA78AD0C}"/>
                </a:ext>
              </a:extLst>
            </p:cNvPr>
            <p:cNvSpPr/>
            <p:nvPr/>
          </p:nvSpPr>
          <p:spPr>
            <a:xfrm>
              <a:off x="1821278" y="4220398"/>
              <a:ext cx="508883" cy="43869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D50D08A-9EC5-423C-9DB8-517792783557}"/>
                </a:ext>
              </a:extLst>
            </p:cNvPr>
            <p:cNvSpPr/>
            <p:nvPr/>
          </p:nvSpPr>
          <p:spPr>
            <a:xfrm rot="10800000">
              <a:off x="1506986" y="6816853"/>
              <a:ext cx="1137465" cy="9805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A725377-A32C-4796-8835-CE2226AB9EA4}"/>
              </a:ext>
            </a:extLst>
          </p:cNvPr>
          <p:cNvSpPr/>
          <p:nvPr/>
        </p:nvSpPr>
        <p:spPr>
          <a:xfrm>
            <a:off x="10609641" y="5320751"/>
            <a:ext cx="895313" cy="895313"/>
          </a:xfrm>
          <a:prstGeom prst="quadArrow">
            <a:avLst>
              <a:gd name="adj1" fmla="val 13619"/>
              <a:gd name="adj2" fmla="val 15395"/>
              <a:gd name="adj3" fmla="val 233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A40551-D323-4E0D-90D7-382808846C1E}"/>
              </a:ext>
            </a:extLst>
          </p:cNvPr>
          <p:cNvGrpSpPr/>
          <p:nvPr/>
        </p:nvGrpSpPr>
        <p:grpSpPr>
          <a:xfrm>
            <a:off x="4720941" y="4853499"/>
            <a:ext cx="2689612" cy="1769000"/>
            <a:chOff x="4760760" y="4706396"/>
            <a:chExt cx="2466182" cy="1916103"/>
          </a:xfrm>
        </p:grpSpPr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EF3C494B-85BC-4EB8-8A16-DDC4622A205C}"/>
                </a:ext>
              </a:extLst>
            </p:cNvPr>
            <p:cNvSpPr/>
            <p:nvPr/>
          </p:nvSpPr>
          <p:spPr>
            <a:xfrm>
              <a:off x="6773718" y="5348960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D916E94C-5178-454E-9A4E-52D1F1B785FA}"/>
                </a:ext>
              </a:extLst>
            </p:cNvPr>
            <p:cNvSpPr/>
            <p:nvPr/>
          </p:nvSpPr>
          <p:spPr>
            <a:xfrm rot="5400000">
              <a:off x="5839134" y="6015541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Left 21">
              <a:extLst>
                <a:ext uri="{FF2B5EF4-FFF2-40B4-BE49-F238E27FC236}">
                  <a16:creationId xmlns:a16="http://schemas.microsoft.com/office/drawing/2014/main" id="{0836B0B7-75CD-4A15-8DE6-7367C518D92D}"/>
                </a:ext>
              </a:extLst>
            </p:cNvPr>
            <p:cNvSpPr/>
            <p:nvPr/>
          </p:nvSpPr>
          <p:spPr>
            <a:xfrm rot="10800000">
              <a:off x="4760760" y="5416272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Left 22">
              <a:extLst>
                <a:ext uri="{FF2B5EF4-FFF2-40B4-BE49-F238E27FC236}">
                  <a16:creationId xmlns:a16="http://schemas.microsoft.com/office/drawing/2014/main" id="{3E5542F9-D245-49BB-B940-881CD87C8C16}"/>
                </a:ext>
              </a:extLst>
            </p:cNvPr>
            <p:cNvSpPr/>
            <p:nvPr/>
          </p:nvSpPr>
          <p:spPr>
            <a:xfrm rot="16200000">
              <a:off x="5869387" y="4552662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Start bulinding 3D models in Studio</vt:lpstr>
      <vt:lpstr>1. Download Studio for Windows or Mac</vt:lpstr>
      <vt:lpstr>2. Start Studio app for the first time to initialize folders</vt:lpstr>
      <vt:lpstr>3. Open the “Custom parts” location - Windows</vt:lpstr>
      <vt:lpstr>3. Open the “Custom parts” location - Mac</vt:lpstr>
      <vt:lpstr>4. Download our models</vt:lpstr>
      <vt:lpstr>5. Copy the files to “Custom parts” folder</vt:lpstr>
      <vt:lpstr>6. Open Studio and select custom parts</vt:lpstr>
      <vt:lpstr>7. Using Studio - basics</vt:lpstr>
      <vt:lpstr>7. Using studio - parts</vt:lpstr>
      <vt:lpstr>7. Using Studio - Connectivity</vt:lpstr>
      <vt:lpstr>8. Building steps</vt:lpstr>
      <vt:lpstr>9. Generating build instructions</vt:lpstr>
      <vt:lpstr>9. Generating build instructions</vt:lpstr>
      <vt:lpstr>10. Rendering</vt:lpstr>
      <vt:lpstr>10. Rendering</vt:lpstr>
      <vt:lpstr>11. Example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bulinding 3D models in Studio</dc:title>
  <dc:creator>Dávid Dudás</dc:creator>
  <cp:lastModifiedBy>Dávid Dudás</cp:lastModifiedBy>
  <cp:revision>11</cp:revision>
  <dcterms:created xsi:type="dcterms:W3CDTF">2019-08-23T08:07:32Z</dcterms:created>
  <dcterms:modified xsi:type="dcterms:W3CDTF">2019-09-11T17:52:04Z</dcterms:modified>
</cp:coreProperties>
</file>