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8350" cy="68580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" y="126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7" y="2130427"/>
            <a:ext cx="1036859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4" y="3886200"/>
            <a:ext cx="853884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274640"/>
            <a:ext cx="274462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9" y="274640"/>
            <a:ext cx="80305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86" y="4406903"/>
            <a:ext cx="10368597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86" y="2906713"/>
            <a:ext cx="10368597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600203"/>
            <a:ext cx="5387604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9" y="1600203"/>
            <a:ext cx="5387604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535113"/>
            <a:ext cx="5389724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9" y="2174875"/>
            <a:ext cx="5389724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1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73050"/>
            <a:ext cx="401317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8" y="273052"/>
            <a:ext cx="6819216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9" y="1435102"/>
            <a:ext cx="4013174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3" y="4800600"/>
            <a:ext cx="731901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3" y="612775"/>
            <a:ext cx="731901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3" y="5367338"/>
            <a:ext cx="731901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9" y="274638"/>
            <a:ext cx="10978514" cy="11430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600203"/>
            <a:ext cx="10978514" cy="4525963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8" y="6356352"/>
            <a:ext cx="2846281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BB5E-470C-4949-9947-B0D3F537A48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1" y="6356352"/>
            <a:ext cx="3862811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2" y="6356352"/>
            <a:ext cx="2846281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2010-A411-4493-A9FE-B889C3FE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152400"/>
            <a:ext cx="8686799" cy="1066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Build the Maze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7362" y="4547783"/>
            <a:ext cx="1492316" cy="27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918432" y="4486049"/>
            <a:ext cx="3342464" cy="27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3039" y="2953114"/>
            <a:ext cx="1494323" cy="27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3130016" y="3100298"/>
            <a:ext cx="3353420" cy="27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498783" y="3785496"/>
            <a:ext cx="4743570" cy="27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0567" y="6022566"/>
            <a:ext cx="3720770" cy="27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68428" y="1552007"/>
            <a:ext cx="4771250" cy="27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7746835" y="3076270"/>
            <a:ext cx="3109092" cy="27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00454" y="5152856"/>
            <a:ext cx="1039224" cy="10392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8868" y="1552007"/>
            <a:ext cx="1659561" cy="276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152400"/>
            <a:ext cx="8686799" cy="1066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Build the Robot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23" y="1295400"/>
            <a:ext cx="7034707" cy="52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17" y="1492198"/>
            <a:ext cx="6942258" cy="3911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7041" y="1492198"/>
            <a:ext cx="7310409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6670" y="1893298"/>
            <a:ext cx="1209636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50035" y="1893298"/>
            <a:ext cx="1209636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152400"/>
            <a:ext cx="8686799" cy="1066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Configure the Robot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8975" y="2667000"/>
            <a:ext cx="8686799" cy="4191000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M4 drive </a:t>
            </a:r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RIGHT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M5 drive </a:t>
            </a:r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S4 </a:t>
            </a:r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DISTANCE SENSOR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152400"/>
            <a:ext cx="8686799" cy="1066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Speed Challenge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8280" y="2667000"/>
            <a:ext cx="8686799" cy="4191000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Drive the Robot through the maze.</a:t>
            </a:r>
          </a:p>
          <a:p>
            <a:pPr algn="l"/>
            <a:endParaRPr lang="en-US" sz="28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 from the yellow rectangle.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Minus 5 seconds for touching a wall.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Good Luck!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50757" y="2438399"/>
            <a:ext cx="3657600" cy="3657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73979" y="3721385"/>
            <a:ext cx="2362200" cy="1066799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START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152400"/>
            <a:ext cx="8686799" cy="1066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Program Controller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1500174"/>
            <a:ext cx="6940296" cy="39100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7041" y="1492198"/>
            <a:ext cx="7310409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96670" y="1893298"/>
            <a:ext cx="1209636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50035" y="1893298"/>
            <a:ext cx="1209636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8280" y="2667000"/>
            <a:ext cx="8686799" cy="4191000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 90</a:t>
            </a:r>
            <a:r>
              <a:rPr lang="en-US" sz="2800" b="1" dirty="0" smtClean="0">
                <a:solidFill>
                  <a:schemeClr val="bg1"/>
                </a:solidFill>
              </a:rPr>
              <a:t>° </a:t>
            </a:r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turns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90</a:t>
            </a:r>
            <a:r>
              <a:rPr lang="en-US" sz="2800" b="1" dirty="0" smtClean="0">
                <a:solidFill>
                  <a:schemeClr val="bg1"/>
                </a:solidFill>
              </a:rPr>
              <a:t>° </a:t>
            </a:r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90</a:t>
            </a:r>
            <a:r>
              <a:rPr lang="en-US" sz="2800" b="1" dirty="0">
                <a:solidFill>
                  <a:schemeClr val="bg1"/>
                </a:solidFill>
              </a:rPr>
              <a:t>° </a:t>
            </a:r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RIGHT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Drive through the Maze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the buttons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152400"/>
            <a:ext cx="8686799" cy="10667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Autonomous driving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1500174"/>
            <a:ext cx="6940296" cy="39100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7041" y="1492198"/>
            <a:ext cx="7310409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96670" y="1893298"/>
            <a:ext cx="1209636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50035" y="1893298"/>
            <a:ext cx="1209636" cy="6837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8280" y="2667000"/>
            <a:ext cx="8686799" cy="4191000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 the Robot to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avigate The Maze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it’s own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66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Build the Maze</vt:lpstr>
      <vt:lpstr>Build the Robot</vt:lpstr>
      <vt:lpstr>Configure the Robot</vt:lpstr>
      <vt:lpstr>Speed Challenge</vt:lpstr>
      <vt:lpstr>Program Controller</vt:lpstr>
      <vt:lpstr>Autonomous driving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jyfyf</dc:title>
  <dc:creator>leo</dc:creator>
  <cp:lastModifiedBy>leo</cp:lastModifiedBy>
  <cp:revision>11</cp:revision>
  <dcterms:created xsi:type="dcterms:W3CDTF">2019-11-08T10:48:38Z</dcterms:created>
  <dcterms:modified xsi:type="dcterms:W3CDTF">2019-11-08T12:15:47Z</dcterms:modified>
</cp:coreProperties>
</file>