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69F48-3DC8-334D-BD4F-7E2ED52DC9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A168-F8C6-D044-A753-A48C27B3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4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2424" y="39674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🚗🏎🚜🚲🚛</a:t>
            </a:r>
            <a:endParaRPr lang="hu-H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05685"/>
            <a:ext cx="8579179" cy="6434386"/>
          </a:xfrm>
          <a:effectLst>
            <a:softEdge rad="203200"/>
          </a:effectLst>
        </p:spPr>
      </p:pic>
      <p:sp>
        <p:nvSpPr>
          <p:cNvPr id="6" name="Circular Arrow 5"/>
          <p:cNvSpPr/>
          <p:nvPr/>
        </p:nvSpPr>
        <p:spPr>
          <a:xfrm>
            <a:off x="2771032" y="510974"/>
            <a:ext cx="2458720" cy="1875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786485" y="510974"/>
            <a:ext cx="1313923" cy="10127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is in the teeth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83" y="1422091"/>
            <a:ext cx="4427493" cy="3092965"/>
          </a:xfr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2376847"/>
            <a:ext cx="5628717" cy="3757719"/>
          </a:xfrm>
          <a:prstGeom prst="rect">
            <a:avLst/>
          </a:prstGeom>
          <a:effectLst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16932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shift 1 (Gear train)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021554"/>
            <a:ext cx="7143750" cy="5357813"/>
          </a:xfrm>
          <a:effectLst>
            <a:softEdge rad="114300"/>
          </a:effectLst>
        </p:spPr>
      </p:pic>
      <p:sp>
        <p:nvSpPr>
          <p:cNvPr id="8" name="Curved Right Arrow 7"/>
          <p:cNvSpPr/>
          <p:nvPr/>
        </p:nvSpPr>
        <p:spPr>
          <a:xfrm rot="5400000">
            <a:off x="6697687" y="2457107"/>
            <a:ext cx="886505" cy="16002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5331616" y="3443289"/>
            <a:ext cx="683422" cy="898844"/>
          </a:xfrm>
          <a:prstGeom prst="curvedLeftArrow">
            <a:avLst>
              <a:gd name="adj1" fmla="val 28970"/>
              <a:gd name="adj2" fmla="val 46335"/>
              <a:gd name="adj3" fmla="val 25000"/>
            </a:avLst>
          </a:prstGeom>
          <a:solidFill>
            <a:srgbClr val="FF0000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r>
              <a:rPr lang="en-US" dirty="0" smtClean="0"/>
              <a:t>Direction shift 2 (Gear train)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4" y="1301750"/>
            <a:ext cx="7121525" cy="5341144"/>
          </a:xfrm>
          <a:effectLst>
            <a:softEdge rad="1524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Curved Up Arrow 5"/>
          <p:cNvSpPr/>
          <p:nvPr/>
        </p:nvSpPr>
        <p:spPr>
          <a:xfrm>
            <a:off x="5829301" y="1983480"/>
            <a:ext cx="1843087" cy="1257299"/>
          </a:xfrm>
          <a:prstGeom prst="curvedUpArrow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5283518" y="3001262"/>
            <a:ext cx="545783" cy="829035"/>
          </a:xfrm>
          <a:prstGeom prst="curvedLeftArrow">
            <a:avLst/>
          </a:prstGeom>
          <a:solidFill>
            <a:srgbClr val="FF0000"/>
          </a:solidFill>
          <a:scene3d>
            <a:camera prst="orthographicFront">
              <a:rot lat="0" lon="0" rev="5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4286251" y="3001262"/>
            <a:ext cx="557418" cy="799213"/>
          </a:xfrm>
          <a:prstGeom prst="curvedRightArrow">
            <a:avLst/>
          </a:prstGeom>
          <a:scene3d>
            <a:camera prst="orthographicFront">
              <a:rot lat="0" lon="0" rev="16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176804"/>
            <a:ext cx="6241142" cy="6336531"/>
          </a:xfr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7411371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215</TotalTime>
  <Words>22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Impact</vt:lpstr>
      <vt:lpstr>Arial</vt:lpstr>
      <vt:lpstr>Badge</vt:lpstr>
      <vt:lpstr>GEARS</vt:lpstr>
      <vt:lpstr>PowerPoint Presentation</vt:lpstr>
      <vt:lpstr>The power is in the teeth </vt:lpstr>
      <vt:lpstr>Direction shift 1 (Gear train)</vt:lpstr>
      <vt:lpstr>Direction shift 2 (Gear train)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8</cp:revision>
  <dcterms:created xsi:type="dcterms:W3CDTF">2019-10-28T09:15:57Z</dcterms:created>
  <dcterms:modified xsi:type="dcterms:W3CDTF">2019-10-29T11:03:16Z</dcterms:modified>
</cp:coreProperties>
</file>