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notesMasterIdLst>
    <p:notesMasterId r:id="rId11"/>
  </p:notesMasterIdLst>
  <p:sldIdLst>
    <p:sldId id="256" r:id="rId2"/>
    <p:sldId id="267" r:id="rId3"/>
    <p:sldId id="257" r:id="rId4"/>
    <p:sldId id="258" r:id="rId5"/>
    <p:sldId id="265" r:id="rId6"/>
    <p:sldId id="266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69F48-3DC8-334D-BD4F-7E2ED52DC909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2A168-F8C6-D044-A753-A48C27B3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8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3F51B5-2FF8-CB4E-8AFC-418F4A90E2F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3F51B5-2FF8-CB4E-8AFC-418F4A90E2F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73F51B5-2FF8-CB4E-8AFC-418F4A90E2F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73F51B5-2FF8-CB4E-8AFC-418F4A90E2F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3F51B5-2FF8-CB4E-8AFC-418F4A90E2F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844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GEARS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direction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4272424" y="3967460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🚗🏎🚜🚲🚛</a:t>
            </a:r>
            <a:endParaRPr lang="hu-H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05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challenge you will learn how the gears’ direction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9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008117" cy="13464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When two gears don’t </a:t>
            </a:r>
            <a:r>
              <a:rPr lang="en-US" dirty="0" smtClean="0"/>
              <a:t>touch, </a:t>
            </a:r>
            <a:r>
              <a:rPr lang="en-US" dirty="0" smtClean="0"/>
              <a:t>they have no effect on </a:t>
            </a:r>
            <a:r>
              <a:rPr lang="en-US" dirty="0" smtClean="0"/>
              <a:t>each other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045" y="210935"/>
            <a:ext cx="6095382" cy="8625736"/>
          </a:xfrm>
          <a:effectLst>
            <a:softEdge rad="203200"/>
          </a:effectLst>
          <a:scene3d>
            <a:camera prst="orthographicFront">
              <a:rot lat="0" lon="0" rev="162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5703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is in the teeth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125" y="1128451"/>
            <a:ext cx="3599875" cy="2514806"/>
          </a:xfrm>
          <a:effectLst>
            <a:softEdge rad="1651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68688"/>
            <a:ext cx="7158038" cy="3159854"/>
          </a:xfrm>
          <a:prstGeom prst="rect">
            <a:avLst/>
          </a:prstGeom>
          <a:effectLst>
            <a:softEdge rad="127000"/>
          </a:effectLst>
          <a:scene3d>
            <a:camera prst="orthographicFront">
              <a:rot lat="0" lon="0" rev="107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932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Gear train: the second gear (follow gear) will move in the opposite direction of the first gear (drive gear)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828925"/>
            <a:ext cx="9921175" cy="4029075"/>
          </a:xfrm>
          <a:effectLst>
            <a:softEdge rad="165100"/>
          </a:effectLst>
        </p:spPr>
      </p:pic>
      <p:sp>
        <p:nvSpPr>
          <p:cNvPr id="5" name="Left Arrow 4"/>
          <p:cNvSpPr/>
          <p:nvPr/>
        </p:nvSpPr>
        <p:spPr>
          <a:xfrm>
            <a:off x="5272088" y="359387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293680" y="5328095"/>
            <a:ext cx="978408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7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let’s use another gear. The direction will change again, the new follow gear will move in the same direction of the drive gear.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4243388" y="3799904"/>
            <a:ext cx="45719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133" y="600074"/>
            <a:ext cx="6016512" cy="8514125"/>
          </a:xfrm>
          <a:effectLst>
            <a:softEdge rad="165100"/>
          </a:effectLst>
          <a:scene3d>
            <a:camera prst="orthographicFront">
              <a:rot lat="0" lon="0" rev="162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8326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You’ve got this!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If we continued to build the gear train, in what direction would the fifth gear rotate?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1736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30907"/>
            <a:ext cx="10178322" cy="3593591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The same direction of the drive gear.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00" y="2843491"/>
            <a:ext cx="10819677" cy="3614459"/>
          </a:xfrm>
          <a:prstGeom prst="rect">
            <a:avLst/>
          </a:prstGeom>
          <a:effectLst>
            <a:softEdge rad="114300"/>
          </a:effectLst>
        </p:spPr>
      </p:pic>
      <p:sp>
        <p:nvSpPr>
          <p:cNvPr id="5" name="Left Arrow 4"/>
          <p:cNvSpPr/>
          <p:nvPr/>
        </p:nvSpPr>
        <p:spPr>
          <a:xfrm>
            <a:off x="5362430" y="349929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3571876" y="349929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1922573" y="349929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550284" y="5597424"/>
            <a:ext cx="978408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809255" y="5650155"/>
            <a:ext cx="978408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2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Good job!!!</a:t>
            </a:r>
            <a:endParaRPr lang="en-US" sz="6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8" y="530923"/>
            <a:ext cx="4757737" cy="5920895"/>
          </a:xfr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74113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595</TotalTime>
  <Words>119</Words>
  <Application>Microsoft Macintosh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Gill Sans MT</vt:lpstr>
      <vt:lpstr>Impact</vt:lpstr>
      <vt:lpstr>Arial</vt:lpstr>
      <vt:lpstr>Badge</vt:lpstr>
      <vt:lpstr>GEARS</vt:lpstr>
      <vt:lpstr>In this challenge you will learn how the gears’ direction change</vt:lpstr>
      <vt:lpstr>When two gears don’t touch, they have no effect on each other</vt:lpstr>
      <vt:lpstr>The power is in the teeth </vt:lpstr>
      <vt:lpstr>Gear train: the second gear (follow gear) will move in the opposite direction of the first gear (drive gear) </vt:lpstr>
      <vt:lpstr>Now let’s use another gear. The direction will change again, the new follow gear will move in the same direction of the drive gear.</vt:lpstr>
      <vt:lpstr>You’ve got this!</vt:lpstr>
      <vt:lpstr>answer</vt:lpstr>
      <vt:lpstr>Good job!!!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GEARS</dc:title>
  <dc:creator>Microsoft Office User</dc:creator>
  <cp:lastModifiedBy>Microsoft Office User</cp:lastModifiedBy>
  <cp:revision>17</cp:revision>
  <dcterms:created xsi:type="dcterms:W3CDTF">2019-10-28T09:15:57Z</dcterms:created>
  <dcterms:modified xsi:type="dcterms:W3CDTF">2019-11-04T11:12:31Z</dcterms:modified>
</cp:coreProperties>
</file>