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notesMasterIdLst>
    <p:notesMasterId r:id="rId18"/>
  </p:notesMasterIdLst>
  <p:sldIdLst>
    <p:sldId id="256" r:id="rId2"/>
    <p:sldId id="271" r:id="rId3"/>
    <p:sldId id="273" r:id="rId4"/>
    <p:sldId id="260" r:id="rId5"/>
    <p:sldId id="272" r:id="rId6"/>
    <p:sldId id="274" r:id="rId7"/>
    <p:sldId id="275" r:id="rId8"/>
    <p:sldId id="281" r:id="rId9"/>
    <p:sldId id="276" r:id="rId10"/>
    <p:sldId id="277" r:id="rId11"/>
    <p:sldId id="278" r:id="rId12"/>
    <p:sldId id="282" r:id="rId13"/>
    <p:sldId id="280" r:id="rId14"/>
    <p:sldId id="269" r:id="rId15"/>
    <p:sldId id="270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5"/>
  </p:normalViewPr>
  <p:slideViewPr>
    <p:cSldViewPr snapToGrid="0" snapToObjects="1">
      <p:cViewPr>
        <p:scale>
          <a:sx n="88" d="100"/>
          <a:sy n="88" d="100"/>
        </p:scale>
        <p:origin x="28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E41B17-F142-B54B-88D9-69B4012335B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F96C02-3BA9-2746-B36B-327FEB2A7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5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3F51B5-2FF8-CB4E-8AFC-418F4A90E2F7}" type="datetimeFigureOut">
              <a:rPr lang="en-US" smtClean="0"/>
              <a:t>11/4/19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E422252-BD81-A247-8828-896EF6EB9EA1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0138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3847604"/>
            <a:ext cx="10318418" cy="1645771"/>
          </a:xfrm>
        </p:spPr>
        <p:txBody>
          <a:bodyPr/>
          <a:lstStyle/>
          <a:p>
            <a:r>
              <a:rPr lang="en-US" smtClean="0"/>
              <a:t>GEARS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Speeeeeeed it up</a:t>
            </a:r>
            <a:r>
              <a:rPr lang="mr-IN" smtClean="0"/>
              <a:t>…</a:t>
            </a:r>
            <a:r>
              <a:rPr lang="hu-HU" smtClean="0"/>
              <a:t>.........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6369" y="1526395"/>
            <a:ext cx="3525212" cy="2202191"/>
          </a:xfrm>
          <a:prstGeom prst="rect">
            <a:avLst/>
          </a:prstGeom>
          <a:effectLst>
            <a:softEdge rad="215900"/>
          </a:effectLst>
        </p:spPr>
      </p:pic>
    </p:spTree>
    <p:extLst>
      <p:ext uri="{BB962C8B-B14F-4D97-AF65-F5344CB8AC3E}">
        <p14:creationId xmlns:p14="http://schemas.microsoft.com/office/powerpoint/2010/main" val="159050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Now let’s drive even faster!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863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this model, we swap the 40-teeth-gear to a 60-teeth-one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9431" y="2111826"/>
            <a:ext cx="10082855" cy="4557488"/>
          </a:xfrm>
          <a:effectLst>
            <a:softEdge rad="279400"/>
          </a:effectLst>
        </p:spPr>
      </p:pic>
    </p:spTree>
    <p:extLst>
      <p:ext uri="{BB962C8B-B14F-4D97-AF65-F5344CB8AC3E}">
        <p14:creationId xmlns:p14="http://schemas.microsoft.com/office/powerpoint/2010/main" val="19701569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20-teeth-gear with a </a:t>
            </a:r>
            <a:r>
              <a:rPr lang="en-US" dirty="0" smtClean="0"/>
              <a:t>60-teeth-gear </a:t>
            </a:r>
            <a:r>
              <a:rPr lang="en-US" dirty="0"/>
              <a:t>= </a:t>
            </a:r>
            <a:r>
              <a:rPr lang="en-US" dirty="0" smtClean="0"/>
              <a:t>3 </a:t>
            </a:r>
            <a:r>
              <a:rPr lang="en-US" dirty="0"/>
              <a:t>x 20 teeth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750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the drive gear is three times bigger than the follow gear, it will triple its speed, so the wheel will run three times faster.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4400" dirty="0" smtClean="0"/>
              <a:t>60/20 = 3 </a:t>
            </a:r>
            <a:r>
              <a:rPr lang="en-US" sz="4400" dirty="0" smtClean="0">
                <a:sym typeface="Wingdings"/>
              </a:rPr>
              <a:t> 3 x v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622539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You’ve got this!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 smtClean="0"/>
              <a:t>How fast will the wheel move if we attach </a:t>
            </a:r>
            <a:r>
              <a:rPr lang="en-US" sz="4000" b="1" dirty="0" smtClean="0"/>
              <a:t>a 60-teeth gear (drive gear)</a:t>
            </a:r>
            <a:r>
              <a:rPr lang="en-US" sz="4000" b="1" dirty="0" smtClean="0"/>
              <a:t> </a:t>
            </a:r>
            <a:r>
              <a:rPr lang="en-US" sz="4000" b="1" dirty="0" smtClean="0"/>
              <a:t>to a </a:t>
            </a:r>
            <a:r>
              <a:rPr lang="en-US" sz="4000" b="1" dirty="0" smtClean="0"/>
              <a:t>40-teeth-gear (follow gear)?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145353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 </a:t>
            </a:r>
            <a:r>
              <a:rPr lang="mr-IN" dirty="0" smtClean="0"/>
              <a:t>–</a:t>
            </a:r>
            <a:r>
              <a:rPr lang="en-US" dirty="0" smtClean="0"/>
              <a:t> it will run 1,5 times faster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2084976"/>
            <a:ext cx="10118361" cy="4396983"/>
          </a:xfrm>
          <a:prstGeom prst="rect">
            <a:avLst/>
          </a:prstGeom>
          <a:effectLst>
            <a:softEdge rad="139700"/>
          </a:effectLst>
        </p:spPr>
      </p:pic>
    </p:spTree>
    <p:extLst>
      <p:ext uri="{BB962C8B-B14F-4D97-AF65-F5344CB8AC3E}">
        <p14:creationId xmlns:p14="http://schemas.microsoft.com/office/powerpoint/2010/main" val="1581800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Good job!!!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1182" y="277951"/>
            <a:ext cx="5089161" cy="6333346"/>
          </a:xfrm>
          <a:effectLst>
            <a:softEdge rad="127000"/>
          </a:effectLst>
        </p:spPr>
      </p:pic>
    </p:spTree>
    <p:extLst>
      <p:ext uri="{BB962C8B-B14F-4D97-AF65-F5344CB8AC3E}">
        <p14:creationId xmlns:p14="http://schemas.microsoft.com/office/powerpoint/2010/main" val="1826587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Let’s drive faster with the help of gears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4400" dirty="0" smtClean="0"/>
              <a:t>Before building the next models, let’s count a bit.</a:t>
            </a:r>
            <a:endParaRPr lang="en-US" sz="4400" dirty="0"/>
          </a:p>
          <a:p>
            <a:r>
              <a:rPr lang="en-US" sz="4400" dirty="0" smtClean="0"/>
              <a:t>40/20 = 2</a:t>
            </a:r>
          </a:p>
          <a:p>
            <a:r>
              <a:rPr lang="en-US" sz="4400" dirty="0" smtClean="0"/>
              <a:t>60/20 = 3 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551797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 smtClean="0"/>
              <a:t>Our gears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4000" dirty="0" smtClean="0"/>
              <a:t>20				 40				 60</a:t>
            </a:r>
            <a:endParaRPr lang="en-US" sz="40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822" y="2121259"/>
            <a:ext cx="10319178" cy="4555313"/>
          </a:xfrm>
          <a:effectLst>
            <a:softEdge rad="152400"/>
          </a:effectLst>
          <a:scene3d>
            <a:camera prst="orthographicFront">
              <a:rot lat="0" lon="0" rev="10799999"/>
            </a:camera>
            <a:lightRig rig="threePt" dir="t"/>
          </a:scene3d>
        </p:spPr>
      </p:pic>
    </p:spTree>
    <p:extLst>
      <p:ext uri="{BB962C8B-B14F-4D97-AF65-F5344CB8AC3E}">
        <p14:creationId xmlns:p14="http://schemas.microsoft.com/office/powerpoint/2010/main" val="1687193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wheel moves on its own.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4513" y="1544103"/>
            <a:ext cx="9347659" cy="5093220"/>
          </a:xfrm>
          <a:effectLst>
            <a:softEdge rad="203200"/>
          </a:effectLst>
        </p:spPr>
      </p:pic>
    </p:spTree>
    <p:extLst>
      <p:ext uri="{BB962C8B-B14F-4D97-AF65-F5344CB8AC3E}">
        <p14:creationId xmlns:p14="http://schemas.microsoft.com/office/powerpoint/2010/main" val="117954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Let’s use two 20-teeth-gears to move the wheel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130" y="2387598"/>
            <a:ext cx="10657418" cy="4318001"/>
          </a:xfrm>
          <a:effectLst>
            <a:softEdge rad="292100"/>
          </a:effectLst>
        </p:spPr>
      </p:pic>
    </p:spTree>
    <p:extLst>
      <p:ext uri="{BB962C8B-B14F-4D97-AF65-F5344CB8AC3E}">
        <p14:creationId xmlns:p14="http://schemas.microsoft.com/office/powerpoint/2010/main" val="2013399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When we use the same size of gears, they don’t change the speed of the wheel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110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Now let’s swap the drive gear to a 40-teeth-gear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87" y="2271484"/>
            <a:ext cx="9665303" cy="4376059"/>
          </a:xfrm>
          <a:effectLst>
            <a:softEdge rad="190500"/>
          </a:effectLst>
        </p:spPr>
      </p:pic>
    </p:spTree>
    <p:extLst>
      <p:ext uri="{BB962C8B-B14F-4D97-AF65-F5344CB8AC3E}">
        <p14:creationId xmlns:p14="http://schemas.microsoft.com/office/powerpoint/2010/main" val="1658099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20-teeth-gear with a 40-teeth-gear = 2 x 20 teeth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7326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If the drive gear is two times bigger than the follow gear, it will double its speed, so the wheel will run twice as fast.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  <a:p>
            <a:r>
              <a:rPr lang="en-US" sz="4400" dirty="0" smtClean="0"/>
              <a:t>40/20 = 2 </a:t>
            </a:r>
            <a:r>
              <a:rPr lang="en-US" sz="4400" dirty="0" smtClean="0">
                <a:sym typeface="Wingdings"/>
              </a:rPr>
              <a:t> 2 x v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531223137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</a:majorFont>
      <a:minorFont>
        <a:latin typeface="Gill Sans MT" panose="020B0502020104020203"/>
        <a:ea typeface=""/>
        <a:cs typeface="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400</TotalTime>
  <Words>217</Words>
  <Application>Microsoft Macintosh PowerPoint</Application>
  <PresentationFormat>Widescreen</PresentationFormat>
  <Paragraphs>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Gill Sans MT</vt:lpstr>
      <vt:lpstr>Impact</vt:lpstr>
      <vt:lpstr>Wingdings</vt:lpstr>
      <vt:lpstr>Arial</vt:lpstr>
      <vt:lpstr>Badge</vt:lpstr>
      <vt:lpstr>GEARS</vt:lpstr>
      <vt:lpstr>Let’s drive faster with the help of gears</vt:lpstr>
      <vt:lpstr>Our gears 20     40     60</vt:lpstr>
      <vt:lpstr>The wheel moves on its own.</vt:lpstr>
      <vt:lpstr>Let’s use two 20-teeth-gears to move the wheel</vt:lpstr>
      <vt:lpstr>When we use the same size of gears, they don’t change the speed of the wheel</vt:lpstr>
      <vt:lpstr>Now let’s swap the drive gear to a 40-teeth-gear</vt:lpstr>
      <vt:lpstr>20-teeth-gear with a 40-teeth-gear = 2 x 20 teeth</vt:lpstr>
      <vt:lpstr>If the drive gear is two times bigger than the follow gear, it will double its speed, so the wheel will run twice as fast. </vt:lpstr>
      <vt:lpstr>Now let’s drive even faster!</vt:lpstr>
      <vt:lpstr>For this model, we swap the 40-teeth-gear to a 60-teeth-one</vt:lpstr>
      <vt:lpstr>20-teeth-gear with a 60-teeth-gear = 3 x 20 teeth</vt:lpstr>
      <vt:lpstr>If the drive gear is three times bigger than the follow gear, it will triple its speed, so the wheel will run three times faster. </vt:lpstr>
      <vt:lpstr>You’ve got this!</vt:lpstr>
      <vt:lpstr>Answer – it will run 1,5 times faster</vt:lpstr>
      <vt:lpstr>Good job!!! </vt:lpstr>
    </vt:vector>
  </TitlesOfParts>
  <Company/>
  <LinksUpToDate>false</LinksUpToDate>
  <SharedDoc>false</SharedDoc>
  <HyperlinksChanged>false</HyperlinksChanged>
  <AppVersion>15.0039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GEARS</dc:title>
  <dc:creator>Microsoft Office User</dc:creator>
  <cp:lastModifiedBy>Microsoft Office User</cp:lastModifiedBy>
  <cp:revision>27</cp:revision>
  <dcterms:created xsi:type="dcterms:W3CDTF">2019-10-28T09:15:57Z</dcterms:created>
  <dcterms:modified xsi:type="dcterms:W3CDTF">2019-11-04T10:41:00Z</dcterms:modified>
</cp:coreProperties>
</file>