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60" r:id="rId3"/>
    <p:sldId id="262" r:id="rId4"/>
    <p:sldId id="261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73F51B5-2FF8-CB4E-8AFC-418F4A90E2F7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E422252-BD81-A247-8828-896EF6EB9EA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51B5-2FF8-CB4E-8AFC-418F4A90E2F7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2252-BD81-A247-8828-896EF6EB9E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51B5-2FF8-CB4E-8AFC-418F4A90E2F7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2252-BD81-A247-8828-896EF6EB9E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51B5-2FF8-CB4E-8AFC-418F4A90E2F7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2252-BD81-A247-8828-896EF6EB9E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3F51B5-2FF8-CB4E-8AFC-418F4A90E2F7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E422252-BD81-A247-8828-896EF6EB9EA1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51B5-2FF8-CB4E-8AFC-418F4A90E2F7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2252-BD81-A247-8828-896EF6EB9E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51B5-2FF8-CB4E-8AFC-418F4A90E2F7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2252-BD81-A247-8828-896EF6EB9E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51B5-2FF8-CB4E-8AFC-418F4A90E2F7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2252-BD81-A247-8828-896EF6EB9E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51B5-2FF8-CB4E-8AFC-418F4A90E2F7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2252-BD81-A247-8828-896EF6EB9E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873F51B5-2FF8-CB4E-8AFC-418F4A90E2F7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E422252-BD81-A247-8828-896EF6EB9EA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873F51B5-2FF8-CB4E-8AFC-418F4A90E2F7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E422252-BD81-A247-8828-896EF6EB9E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3F51B5-2FF8-CB4E-8AFC-418F4A90E2F7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E422252-BD81-A247-8828-896EF6EB9EA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138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3847604"/>
            <a:ext cx="10318418" cy="1645771"/>
          </a:xfrm>
        </p:spPr>
        <p:txBody>
          <a:bodyPr/>
          <a:lstStyle/>
          <a:p>
            <a:r>
              <a:rPr lang="en-US" smtClean="0"/>
              <a:t>GEARS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Speeeeeeed it up</a:t>
            </a:r>
            <a:r>
              <a:rPr lang="mr-IN" smtClean="0"/>
              <a:t>…</a:t>
            </a:r>
            <a:r>
              <a:rPr lang="hu-HU" smtClean="0"/>
              <a:t>.........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369" y="1526395"/>
            <a:ext cx="3525212" cy="2202191"/>
          </a:xfrm>
          <a:prstGeom prst="rect">
            <a:avLst/>
          </a:prstGeom>
          <a:effectLst>
            <a:softEdge rad="215900"/>
          </a:effectLst>
        </p:spPr>
      </p:pic>
    </p:spTree>
    <p:extLst>
      <p:ext uri="{BB962C8B-B14F-4D97-AF65-F5344CB8AC3E}">
        <p14:creationId xmlns:p14="http://schemas.microsoft.com/office/powerpoint/2010/main" val="159050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wheel moves on its own.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964" y="1295292"/>
            <a:ext cx="7258049" cy="5353555"/>
          </a:xfrm>
          <a:effectLst>
            <a:softEdge rad="88900"/>
          </a:effectLst>
        </p:spPr>
      </p:pic>
    </p:spTree>
    <p:extLst>
      <p:ext uri="{BB962C8B-B14F-4D97-AF65-F5344CB8AC3E}">
        <p14:creationId xmlns:p14="http://schemas.microsoft.com/office/powerpoint/2010/main" val="117954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gear sizes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162" y="1435893"/>
            <a:ext cx="7229475" cy="5422107"/>
          </a:xfrm>
          <a:effectLst>
            <a:softEdge rad="203200"/>
          </a:effectLst>
          <a:scene3d>
            <a:camera prst="orthographicFront">
              <a:rot lat="0" lon="0" rev="0"/>
            </a:camera>
            <a:lightRig rig="threePt" dir="t"/>
          </a:scene3d>
        </p:spPr>
      </p:pic>
      <p:sp>
        <p:nvSpPr>
          <p:cNvPr id="5" name="TextBox 4"/>
          <p:cNvSpPr txBox="1"/>
          <p:nvPr/>
        </p:nvSpPr>
        <p:spPr>
          <a:xfrm>
            <a:off x="2650962" y="3476505"/>
            <a:ext cx="1995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20 teeth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733511" y="2928025"/>
            <a:ext cx="2209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40 teeth</a:t>
            </a:r>
            <a:endParaRPr lang="en-US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300866" y="2352345"/>
            <a:ext cx="2014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60 teeth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03672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5" y="0"/>
            <a:ext cx="11201400" cy="18080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wheel </a:t>
            </a:r>
            <a:r>
              <a:rPr lang="en-US" dirty="0" smtClean="0"/>
              <a:t>moves along with the </a:t>
            </a:r>
            <a:r>
              <a:rPr lang="en-US" dirty="0" smtClean="0"/>
              <a:t>small gear. The 40-teeth-gear doubles the speed of the 20-teeth-gear.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482" y="2400824"/>
            <a:ext cx="5664201" cy="4248150"/>
          </a:xfrm>
          <a:effectLst>
            <a:softEdge rad="152400"/>
          </a:effectLst>
          <a:scene3d>
            <a:camera prst="orthographicFront">
              <a:rot lat="0" lon="0" rev="0"/>
            </a:camera>
            <a:lightRig rig="threePt" dir="t"/>
          </a:scene3d>
        </p:spPr>
      </p:pic>
      <p:sp>
        <p:nvSpPr>
          <p:cNvPr id="5" name="Curved Left Arrow 4"/>
          <p:cNvSpPr/>
          <p:nvPr/>
        </p:nvSpPr>
        <p:spPr>
          <a:xfrm>
            <a:off x="7329488" y="4943475"/>
            <a:ext cx="731520" cy="1216152"/>
          </a:xfrm>
          <a:prstGeom prst="curvedLeftArrow">
            <a:avLst/>
          </a:prstGeom>
          <a:scene3d>
            <a:camera prst="orthographicFront">
              <a:rot lat="0" lon="0" rev="159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urved Right Arrow 5"/>
          <p:cNvSpPr/>
          <p:nvPr/>
        </p:nvSpPr>
        <p:spPr>
          <a:xfrm>
            <a:off x="6640832" y="4715731"/>
            <a:ext cx="360044" cy="835820"/>
          </a:xfrm>
          <a:prstGeom prst="curvedRightArrow">
            <a:avLst/>
          </a:prstGeom>
          <a:solidFill>
            <a:srgbClr val="FF0000"/>
          </a:solidFill>
          <a:scene3d>
            <a:camera prst="orthographicFront">
              <a:rot lat="0" lon="0" rev="57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Up Arrow 6"/>
          <p:cNvSpPr/>
          <p:nvPr/>
        </p:nvSpPr>
        <p:spPr>
          <a:xfrm>
            <a:off x="6150769" y="2851620"/>
            <a:ext cx="1522475" cy="771339"/>
          </a:xfrm>
          <a:prstGeom prst="curvedUpArrow">
            <a:avLst/>
          </a:prstGeom>
          <a:solidFill>
            <a:srgbClr val="FF0000"/>
          </a:solidFill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31882" y="2851620"/>
            <a:ext cx="12987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2 x v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92019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Let’s drive even faster!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674" y="1322584"/>
            <a:ext cx="7172326" cy="5379245"/>
          </a:xfrm>
          <a:effectLst>
            <a:softEdge rad="139700"/>
          </a:effectLst>
        </p:spPr>
      </p:pic>
    </p:spTree>
    <p:extLst>
      <p:ext uri="{BB962C8B-B14F-4D97-AF65-F5344CB8AC3E}">
        <p14:creationId xmlns:p14="http://schemas.microsoft.com/office/powerpoint/2010/main" val="171766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9086"/>
            <a:ext cx="10289334" cy="14341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second gear-train makes the wheel run 4 times faster.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262" y="1314101"/>
            <a:ext cx="7058025" cy="5293520"/>
          </a:xfrm>
          <a:effectLst>
            <a:softEdge rad="279400"/>
          </a:effectLst>
        </p:spPr>
      </p:pic>
      <p:sp>
        <p:nvSpPr>
          <p:cNvPr id="5" name="Curved Left Arrow 4"/>
          <p:cNvSpPr/>
          <p:nvPr/>
        </p:nvSpPr>
        <p:spPr>
          <a:xfrm>
            <a:off x="8101013" y="5239349"/>
            <a:ext cx="731520" cy="1216152"/>
          </a:xfrm>
          <a:prstGeom prst="curvedLeftArrow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urved Up Arrow 5"/>
          <p:cNvSpPr/>
          <p:nvPr/>
        </p:nvSpPr>
        <p:spPr>
          <a:xfrm>
            <a:off x="7015052" y="5239349"/>
            <a:ext cx="900223" cy="471488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Up Arrow 6"/>
          <p:cNvSpPr/>
          <p:nvPr/>
        </p:nvSpPr>
        <p:spPr>
          <a:xfrm>
            <a:off x="7099976" y="3603674"/>
            <a:ext cx="1001037" cy="500062"/>
          </a:xfrm>
          <a:prstGeom prst="curvedUpArrow">
            <a:avLst/>
          </a:prstGeom>
          <a:solidFill>
            <a:srgbClr val="FF0000"/>
          </a:solidFill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Left Arrow 7"/>
          <p:cNvSpPr/>
          <p:nvPr/>
        </p:nvSpPr>
        <p:spPr>
          <a:xfrm>
            <a:off x="6490760" y="4453537"/>
            <a:ext cx="441418" cy="561376"/>
          </a:xfrm>
          <a:prstGeom prst="curvedLeftArrow">
            <a:avLst/>
          </a:prstGeom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Left Arrow 8"/>
          <p:cNvSpPr/>
          <p:nvPr/>
        </p:nvSpPr>
        <p:spPr>
          <a:xfrm>
            <a:off x="6005980" y="1647729"/>
            <a:ext cx="1479503" cy="1662044"/>
          </a:xfrm>
          <a:prstGeom prst="curvedLeftArrow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01138" y="1886152"/>
            <a:ext cx="17344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4 x v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503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274</TotalTime>
  <Words>63</Words>
  <Application>Microsoft Macintosh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Gill Sans MT</vt:lpstr>
      <vt:lpstr>Impact</vt:lpstr>
      <vt:lpstr>Arial</vt:lpstr>
      <vt:lpstr>Badge</vt:lpstr>
      <vt:lpstr>GEARS</vt:lpstr>
      <vt:lpstr>The wheel moves on its own.</vt:lpstr>
      <vt:lpstr>Three gear sizes</vt:lpstr>
      <vt:lpstr>The wheel moves along with the small gear. The 40-teeth-gear doubles the speed of the 20-teeth-gear.</vt:lpstr>
      <vt:lpstr>Now Let’s drive even faster!</vt:lpstr>
      <vt:lpstr>The second gear-train makes the wheel run 4 times faster.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GEARS</dc:title>
  <dc:creator>Microsoft Office User</dc:creator>
  <cp:lastModifiedBy>Microsoft Office User</cp:lastModifiedBy>
  <cp:revision>13</cp:revision>
  <dcterms:created xsi:type="dcterms:W3CDTF">2019-10-28T09:15:57Z</dcterms:created>
  <dcterms:modified xsi:type="dcterms:W3CDTF">2019-10-28T14:42:32Z</dcterms:modified>
</cp:coreProperties>
</file>