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993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A5E83E"/>
    <a:srgbClr val="A5E73D"/>
    <a:srgbClr val="90CA1A"/>
    <a:srgbClr val="7BA716"/>
    <a:srgbClr val="8AA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3915" autoAdjust="0"/>
  </p:normalViewPr>
  <p:slideViewPr>
    <p:cSldViewPr snapToGrid="0">
      <p:cViewPr>
        <p:scale>
          <a:sx n="100" d="100"/>
          <a:sy n="100" d="100"/>
        </p:scale>
        <p:origin x="152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945943"/>
            <a:ext cx="6119416" cy="626689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4516"/>
            <a:ext cx="5399485" cy="434599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75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87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958369"/>
            <a:ext cx="1552352" cy="1525473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369"/>
            <a:ext cx="4567064" cy="15254730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3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766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4487671"/>
            <a:ext cx="6209407" cy="748777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2046282"/>
            <a:ext cx="6209407" cy="3937644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361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1843"/>
            <a:ext cx="3059708" cy="11421255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1843"/>
            <a:ext cx="3059708" cy="11421255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618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373"/>
            <a:ext cx="6209407" cy="347929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2664"/>
            <a:ext cx="3045646" cy="216257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242"/>
            <a:ext cx="3045646" cy="967119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2664"/>
            <a:ext cx="3060646" cy="216257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242"/>
            <a:ext cx="3060646" cy="967119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042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866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864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200044"/>
            <a:ext cx="2321966" cy="420015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766"/>
            <a:ext cx="3644652" cy="1279213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5400199"/>
            <a:ext cx="2321966" cy="1000453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378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200044"/>
            <a:ext cx="2321966" cy="420015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766"/>
            <a:ext cx="3644652" cy="1279213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5400199"/>
            <a:ext cx="2321966" cy="1000453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010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373"/>
            <a:ext cx="620940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1843"/>
            <a:ext cx="620940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3952"/>
            <a:ext cx="161984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E351-6229-47CD-B5FC-F07DEA3E9FE9}" type="datetimeFigureOut">
              <a:rPr lang="th-TH" smtClean="0"/>
              <a:t>26/07/61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3952"/>
            <a:ext cx="242976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3952"/>
            <a:ext cx="161984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C478-D139-4579-B011-6A7C1D79BD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134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1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3D572F3-094B-4BD9-A3F8-EC633058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37" y="-45780"/>
            <a:ext cx="7199313" cy="53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media-public.canva.com/MACoD00unbY/1/thumbnail_large.png">
            <a:extLst>
              <a:ext uri="{FF2B5EF4-FFF2-40B4-BE49-F238E27FC236}">
                <a16:creationId xmlns:a16="http://schemas.microsoft.com/office/drawing/2014/main" id="{6F445535-419B-4BB0-B5D5-D62382ED7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4"/>
          <a:stretch/>
        </p:blipFill>
        <p:spPr bwMode="auto">
          <a:xfrm rot="10800000">
            <a:off x="-115156" y="1404967"/>
            <a:ext cx="7408073" cy="20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กลุ่ม 4">
            <a:extLst>
              <a:ext uri="{FF2B5EF4-FFF2-40B4-BE49-F238E27FC236}">
                <a16:creationId xmlns:a16="http://schemas.microsoft.com/office/drawing/2014/main" id="{0DE656CA-EA4E-4AFB-B596-5C9C172E1209}"/>
              </a:ext>
            </a:extLst>
          </p:cNvPr>
          <p:cNvGrpSpPr/>
          <p:nvPr/>
        </p:nvGrpSpPr>
        <p:grpSpPr>
          <a:xfrm>
            <a:off x="-2483" y="17152684"/>
            <a:ext cx="7201796" cy="848608"/>
            <a:chOff x="-2483" y="17152684"/>
            <a:chExt cx="7201796" cy="848608"/>
          </a:xfrm>
        </p:grpSpPr>
        <p:grpSp>
          <p:nvGrpSpPr>
            <p:cNvPr id="4" name="กลุ่ม 3">
              <a:extLst>
                <a:ext uri="{FF2B5EF4-FFF2-40B4-BE49-F238E27FC236}">
                  <a16:creationId xmlns:a16="http://schemas.microsoft.com/office/drawing/2014/main" id="{D3283497-CFCB-435C-8F8B-BF06D41C89DC}"/>
                </a:ext>
              </a:extLst>
            </p:cNvPr>
            <p:cNvGrpSpPr/>
            <p:nvPr/>
          </p:nvGrpSpPr>
          <p:grpSpPr>
            <a:xfrm>
              <a:off x="-2483" y="17156451"/>
              <a:ext cx="2365760" cy="844841"/>
              <a:chOff x="2818351" y="13813206"/>
              <a:chExt cx="2365760" cy="844841"/>
            </a:xfrm>
          </p:grpSpPr>
          <p:pic>
            <p:nvPicPr>
              <p:cNvPr id="1036" name="Picture 12" descr="Related image">
                <a:extLst>
                  <a:ext uri="{FF2B5EF4-FFF2-40B4-BE49-F238E27FC236}">
                    <a16:creationId xmlns:a16="http://schemas.microsoft.com/office/drawing/2014/main" id="{7FFD72DC-161B-45FE-BBD1-E606F8BF18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001232" y="13813206"/>
                <a:ext cx="1182879" cy="84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2" descr="Related image">
                <a:extLst>
                  <a:ext uri="{FF2B5EF4-FFF2-40B4-BE49-F238E27FC236}">
                    <a16:creationId xmlns:a16="http://schemas.microsoft.com/office/drawing/2014/main" id="{8364E61D-EF72-4BEA-A688-8C1932E120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351" y="13813206"/>
                <a:ext cx="1182881" cy="84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2" name="กลุ่ม 51">
              <a:extLst>
                <a:ext uri="{FF2B5EF4-FFF2-40B4-BE49-F238E27FC236}">
                  <a16:creationId xmlns:a16="http://schemas.microsoft.com/office/drawing/2014/main" id="{F26DBD13-4AB0-4571-BC1D-66ED54278C39}"/>
                </a:ext>
              </a:extLst>
            </p:cNvPr>
            <p:cNvGrpSpPr/>
            <p:nvPr/>
          </p:nvGrpSpPr>
          <p:grpSpPr>
            <a:xfrm>
              <a:off x="2360795" y="17155822"/>
              <a:ext cx="2365760" cy="844841"/>
              <a:chOff x="2818351" y="13813206"/>
              <a:chExt cx="2365760" cy="844841"/>
            </a:xfrm>
          </p:grpSpPr>
          <p:pic>
            <p:nvPicPr>
              <p:cNvPr id="53" name="Picture 12" descr="Related image">
                <a:extLst>
                  <a:ext uri="{FF2B5EF4-FFF2-40B4-BE49-F238E27FC236}">
                    <a16:creationId xmlns:a16="http://schemas.microsoft.com/office/drawing/2014/main" id="{BBD3039B-C60B-4759-BC31-B76F2AE52F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001232" y="13813206"/>
                <a:ext cx="1182879" cy="84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12" descr="Related image">
                <a:extLst>
                  <a:ext uri="{FF2B5EF4-FFF2-40B4-BE49-F238E27FC236}">
                    <a16:creationId xmlns:a16="http://schemas.microsoft.com/office/drawing/2014/main" id="{7C51517E-09A3-495E-9321-4D4F0C38B2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351" y="13813206"/>
                <a:ext cx="1182881" cy="84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กลุ่ม 54">
              <a:extLst>
                <a:ext uri="{FF2B5EF4-FFF2-40B4-BE49-F238E27FC236}">
                  <a16:creationId xmlns:a16="http://schemas.microsoft.com/office/drawing/2014/main" id="{1B903F7B-4BF6-4D19-B15F-1F81524A01D5}"/>
                </a:ext>
              </a:extLst>
            </p:cNvPr>
            <p:cNvGrpSpPr/>
            <p:nvPr/>
          </p:nvGrpSpPr>
          <p:grpSpPr>
            <a:xfrm>
              <a:off x="4724073" y="17152684"/>
              <a:ext cx="2365760" cy="844841"/>
              <a:chOff x="2818351" y="13813206"/>
              <a:chExt cx="2365760" cy="844841"/>
            </a:xfrm>
          </p:grpSpPr>
          <p:pic>
            <p:nvPicPr>
              <p:cNvPr id="56" name="Picture 12" descr="Related image">
                <a:extLst>
                  <a:ext uri="{FF2B5EF4-FFF2-40B4-BE49-F238E27FC236}">
                    <a16:creationId xmlns:a16="http://schemas.microsoft.com/office/drawing/2014/main" id="{A754D212-6592-44EC-BC38-34C4C848FC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001232" y="13813206"/>
                <a:ext cx="1182879" cy="84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2" descr="Related image">
                <a:extLst>
                  <a:ext uri="{FF2B5EF4-FFF2-40B4-BE49-F238E27FC236}">
                    <a16:creationId xmlns:a16="http://schemas.microsoft.com/office/drawing/2014/main" id="{A056F22E-AD7B-4A9A-934E-97F19351F5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351" y="13813206"/>
                <a:ext cx="1182881" cy="844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" name="Picture 12" descr="Related image">
              <a:extLst>
                <a:ext uri="{FF2B5EF4-FFF2-40B4-BE49-F238E27FC236}">
                  <a16:creationId xmlns:a16="http://schemas.microsoft.com/office/drawing/2014/main" id="{FE8D09AC-94CE-48C0-881D-C62CDD653E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012"/>
            <a:stretch/>
          </p:blipFill>
          <p:spPr bwMode="auto">
            <a:xfrm>
              <a:off x="7081172" y="17152684"/>
              <a:ext cx="118141" cy="844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AC15CE33-7E6F-4FEE-9CE4-960F106F0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19" y="16635018"/>
            <a:ext cx="320110" cy="36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E02F078F-BEBB-4B13-958D-0EB018F9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4" y="16004213"/>
            <a:ext cx="915065" cy="10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786E17DA-9AB6-4037-B5D6-17BDB3A4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01" y="16501979"/>
            <a:ext cx="566196" cy="6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4CD7304B-913A-46C8-9491-507E6D8D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7" y="15833382"/>
            <a:ext cx="744818" cy="85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A8DC90C2-171D-4B20-B9CF-AE0C5806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7" y="16215873"/>
            <a:ext cx="726650" cy="83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D988A089-E0CD-4108-9F4F-60C7E71F5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00" y="16004213"/>
            <a:ext cx="915065" cy="10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6D6F5339-9435-4B3B-92B3-9188836A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03" y="16721513"/>
            <a:ext cx="374203" cy="4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F62940EC-61BC-4FF0-A0CF-2CD8088B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11" y="16027272"/>
            <a:ext cx="990580" cy="11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99205696-2A64-4DA2-966D-E048F0DB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48" y="15789275"/>
            <a:ext cx="915065" cy="10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E1C81544-DDA9-4EA6-87EA-6776C72B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55" y="16779175"/>
            <a:ext cx="374203" cy="4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9F42E745-F57A-4C92-8BF4-5AD844AA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26" y="16715468"/>
            <a:ext cx="374203" cy="4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6B342E85-0423-4C09-BD48-611D0CB43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88" y="16654090"/>
            <a:ext cx="374203" cy="4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79F76F8A-6889-4736-8A41-5A1E4787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91" y="15915729"/>
            <a:ext cx="1105373" cy="126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8629669E-1249-43A6-8202-BE799077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74" y="16559641"/>
            <a:ext cx="566196" cy="6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9F269FFC-CA1D-4093-A724-38260CDA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28" y="16558335"/>
            <a:ext cx="566196" cy="6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63AE466E-BC3C-4E7C-A909-F61BFAA6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541" y="16063458"/>
            <a:ext cx="566196" cy="6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50656424-EB57-4FAF-B6D5-E5262A9D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44" y="16879095"/>
            <a:ext cx="265385" cy="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E249A5FB-E4DB-4E42-A56F-D7407A57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754" y="16801565"/>
            <a:ext cx="374203" cy="4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8288783E-1FBD-4D36-A15A-DEA083098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08" y="16832821"/>
            <a:ext cx="374203" cy="4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media-public.canva.com/MAB60adaISs/1/thumbnail_large.png">
            <a:extLst>
              <a:ext uri="{FF2B5EF4-FFF2-40B4-BE49-F238E27FC236}">
                <a16:creationId xmlns:a16="http://schemas.microsoft.com/office/drawing/2014/main" id="{C244D4A3-E717-463A-A174-78E8835EC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06"/>
          <a:stretch/>
        </p:blipFill>
        <p:spPr bwMode="auto">
          <a:xfrm>
            <a:off x="0" y="14932278"/>
            <a:ext cx="1468342" cy="276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media-public.canva.com/MAB60adaISs/1/thumbnail_large.png">
            <a:extLst>
              <a:ext uri="{FF2B5EF4-FFF2-40B4-BE49-F238E27FC236}">
                <a16:creationId xmlns:a16="http://schemas.microsoft.com/office/drawing/2014/main" id="{38E05457-DB52-4458-9EED-6F059E750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990">
            <a:off x="4470400" y="1618112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-public.canva.com/MAB60adaISs/1/thumbnail_large.png">
            <a:extLst>
              <a:ext uri="{FF2B5EF4-FFF2-40B4-BE49-F238E27FC236}">
                <a16:creationId xmlns:a16="http://schemas.microsoft.com/office/drawing/2014/main" id="{BB7F63F5-39BE-4067-B7F8-D68423D4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5412954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F4829EE6-C78C-4342-8B11-ACBDF291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86" y="16868031"/>
            <a:ext cx="487267" cy="4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C81D07FC-B59F-44D9-86D8-A1D6A213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72" y="16889320"/>
            <a:ext cx="487267" cy="4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60FC35C0-EAC1-4F0B-95F3-67E511EFD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78" y="16879095"/>
            <a:ext cx="487267" cy="4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D2BD0519-1B29-40BA-93F1-4152B954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57" y="17015506"/>
            <a:ext cx="325290" cy="3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D6FEF9B7-31F9-4804-87A6-B57FF489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74" y="16889319"/>
            <a:ext cx="487267" cy="4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B5C6A492-676B-4B03-8AFE-6D55A12BA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27" y="16956927"/>
            <a:ext cx="352049" cy="35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9D29700C-E24F-4B88-B7C7-217E9054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70" y="16974173"/>
            <a:ext cx="400916" cy="4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E23EA827-DEE6-4E3C-8AF8-A916F6F65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8" y="17060269"/>
            <a:ext cx="253013" cy="25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6C21D8C8-79ED-4522-9D3F-58097158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16" y="17103194"/>
            <a:ext cx="166902" cy="16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F59C9CC3-C5CE-4401-8FD3-B6D77D1C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11" y="17091699"/>
            <a:ext cx="228105" cy="22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91738C81-547D-4E4A-8883-54329AE8F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55" y="17078475"/>
            <a:ext cx="273442" cy="27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78AB9866-1E98-416C-9C91-48D19A95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7" y="17091699"/>
            <a:ext cx="168194" cy="1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944833E4-572B-4DE3-B742-4E9985E5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40" y="17029133"/>
            <a:ext cx="221559" cy="2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E467DCA7-3E54-4539-8F8E-455E744E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72" y="17078475"/>
            <a:ext cx="244209" cy="2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5BEC8E38-24A8-421D-BC99-6DDB806E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01" y="16877652"/>
            <a:ext cx="275707" cy="2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media-public.canva.com/MACJvgnnNlU/1/thumbnail_large.png">
            <a:extLst>
              <a:ext uri="{FF2B5EF4-FFF2-40B4-BE49-F238E27FC236}">
                <a16:creationId xmlns:a16="http://schemas.microsoft.com/office/drawing/2014/main" id="{1B527FEB-C229-465D-8C6A-CAC03C35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40" y="16946425"/>
            <a:ext cx="265385" cy="30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19E91BD2-8038-4615-9C95-F8616BA2D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28" y="17080596"/>
            <a:ext cx="221559" cy="2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7187AEDF-C75D-4AB3-898D-EA6FC0B7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43" y="17170160"/>
            <a:ext cx="105398" cy="10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F78027CA-29AA-41F2-A957-D9135FBD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93" y="17151976"/>
            <a:ext cx="105398" cy="10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7CE5721A-1527-4110-866F-B57CFD96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32" y="17013740"/>
            <a:ext cx="487267" cy="4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46507299-D298-42A0-81A6-A85D3961F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0"/>
          <a:stretch/>
        </p:blipFill>
        <p:spPr bwMode="auto">
          <a:xfrm>
            <a:off x="6623858" y="16577334"/>
            <a:ext cx="578436" cy="10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3142B754-F3E0-4FE6-B5CE-7F0977DDB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" y="17007515"/>
            <a:ext cx="325290" cy="3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34723B05-B347-4AB6-AC95-1DFC49ED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40" y="17064767"/>
            <a:ext cx="244209" cy="2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https://media-public.canva.com/MACWtibvfSk/1/thumbnail_large.png">
            <a:extLst>
              <a:ext uri="{FF2B5EF4-FFF2-40B4-BE49-F238E27FC236}">
                <a16:creationId xmlns:a16="http://schemas.microsoft.com/office/drawing/2014/main" id="{94D78F54-60F5-44FE-9BDA-1AA13D08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15" y="16963424"/>
            <a:ext cx="487267" cy="4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FB1003EC-6BFB-482D-9A9C-ED25C3C68274}"/>
              </a:ext>
            </a:extLst>
          </p:cNvPr>
          <p:cNvSpPr/>
          <p:nvPr/>
        </p:nvSpPr>
        <p:spPr>
          <a:xfrm>
            <a:off x="928808" y="370643"/>
            <a:ext cx="5990154" cy="620734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42" name="Picture 18" descr="https://media-public.canva.com/MACF4IkGR_8/2/thumbnail_large.png">
            <a:extLst>
              <a:ext uri="{FF2B5EF4-FFF2-40B4-BE49-F238E27FC236}">
                <a16:creationId xmlns:a16="http://schemas.microsoft.com/office/drawing/2014/main" id="{F456FC43-A8DC-4CB1-9A8A-50215077C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6"/>
          <a:stretch/>
        </p:blipFill>
        <p:spPr bwMode="auto">
          <a:xfrm flipH="1">
            <a:off x="-2483" y="-208231"/>
            <a:ext cx="1683811" cy="189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999284F8-8D7F-49D2-9F77-28A72B18BB83}"/>
              </a:ext>
            </a:extLst>
          </p:cNvPr>
          <p:cNvSpPr txBox="1"/>
          <p:nvPr/>
        </p:nvSpPr>
        <p:spPr>
          <a:xfrm>
            <a:off x="871452" y="497077"/>
            <a:ext cx="6341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obe Caslon Pro Bold" panose="0205070206050A020403" pitchFamily="18" charset="0"/>
              </a:rPr>
              <a:t>Making Optimization of Biogas Reactors Smarter</a:t>
            </a:r>
            <a:endParaRPr lang="th-TH" sz="2000" dirty="0">
              <a:latin typeface="Adobe Caslon Pro Bold" panose="0205070206050A020403" pitchFamily="18" charset="0"/>
            </a:endParaRPr>
          </a:p>
        </p:txBody>
      </p:sp>
      <p:pic>
        <p:nvPicPr>
          <p:cNvPr id="1044" name="Picture 20" descr="https://media-public.canva.com/MACIsdS2tIg/1/thumbnail_large.png">
            <a:extLst>
              <a:ext uri="{FF2B5EF4-FFF2-40B4-BE49-F238E27FC236}">
                <a16:creationId xmlns:a16="http://schemas.microsoft.com/office/drawing/2014/main" id="{C4225309-376C-4278-98B0-28A3A848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4683" y="1926021"/>
            <a:ext cx="1777314" cy="183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media-public.canva.com/MAAWVIKEDs0/1/thumbnail.png">
            <a:extLst>
              <a:ext uri="{FF2B5EF4-FFF2-40B4-BE49-F238E27FC236}">
                <a16:creationId xmlns:a16="http://schemas.microsoft.com/office/drawing/2014/main" id="{B0B66393-BDAE-4607-8D4B-8AD713C5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3" y="2574025"/>
            <a:ext cx="179507" cy="1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media-public.canva.com/MACxkgWcohU/1/thumbnail_large.png">
            <a:extLst>
              <a:ext uri="{FF2B5EF4-FFF2-40B4-BE49-F238E27FC236}">
                <a16:creationId xmlns:a16="http://schemas.microsoft.com/office/drawing/2014/main" id="{9F4B9DA5-5477-43AC-B9CE-CEC1028F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4" y="3219952"/>
            <a:ext cx="269706" cy="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2" descr="https://media-public.canva.com/MACMEfCzJMw/1/thumbnail_large.png">
            <a:extLst>
              <a:ext uri="{FF2B5EF4-FFF2-40B4-BE49-F238E27FC236}">
                <a16:creationId xmlns:a16="http://schemas.microsoft.com/office/drawing/2014/main" id="{DBAD0108-B99E-4CDF-889D-5A1F2C98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1" y="2831936"/>
            <a:ext cx="269706" cy="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media-public.canva.com/MACOCa1l-TI/1/thumbnail_large.png">
            <a:extLst>
              <a:ext uri="{FF2B5EF4-FFF2-40B4-BE49-F238E27FC236}">
                <a16:creationId xmlns:a16="http://schemas.microsoft.com/office/drawing/2014/main" id="{A4A4CEC5-767E-4C50-BDC7-2A5C5594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76" y="2918194"/>
            <a:ext cx="269707" cy="2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กลุ่ม 50">
            <a:extLst>
              <a:ext uri="{FF2B5EF4-FFF2-40B4-BE49-F238E27FC236}">
                <a16:creationId xmlns:a16="http://schemas.microsoft.com/office/drawing/2014/main" id="{35D441A0-CEBB-4D46-A859-369B16E17C2D}"/>
              </a:ext>
            </a:extLst>
          </p:cNvPr>
          <p:cNvGrpSpPr/>
          <p:nvPr/>
        </p:nvGrpSpPr>
        <p:grpSpPr>
          <a:xfrm>
            <a:off x="5315513" y="2071461"/>
            <a:ext cx="1810225" cy="1508996"/>
            <a:chOff x="5279608" y="1878205"/>
            <a:chExt cx="1912854" cy="1604957"/>
          </a:xfrm>
        </p:grpSpPr>
        <p:pic>
          <p:nvPicPr>
            <p:cNvPr id="1064" name="Picture 40" descr="https://media-public.canva.com/MACNxq_Kouo/1/thumbnail_large.png">
              <a:extLst>
                <a:ext uri="{FF2B5EF4-FFF2-40B4-BE49-F238E27FC236}">
                  <a16:creationId xmlns:a16="http://schemas.microsoft.com/office/drawing/2014/main" id="{AC8380B8-995F-4340-85CE-909D1E8F1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608" y="2097150"/>
              <a:ext cx="1334737" cy="133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media-public.canva.com/MACgz5BPLwA/1/thumbnail_large.png">
              <a:extLst>
                <a:ext uri="{FF2B5EF4-FFF2-40B4-BE49-F238E27FC236}">
                  <a16:creationId xmlns:a16="http://schemas.microsoft.com/office/drawing/2014/main" id="{AE5D6D93-F836-4E81-B088-3AF270DB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075" y="2380691"/>
              <a:ext cx="944541" cy="1102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s://media-public.canva.com/MACjrIkxH_0/1/thumbnail_large.png">
              <a:extLst>
                <a:ext uri="{FF2B5EF4-FFF2-40B4-BE49-F238E27FC236}">
                  <a16:creationId xmlns:a16="http://schemas.microsoft.com/office/drawing/2014/main" id="{8055F2D5-B8CA-4ABB-A743-6B57C72FD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513" y="2804601"/>
              <a:ext cx="604386" cy="604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s://media-public.canva.com/MAB3FbUaof8/1/thumbnail_large.png">
              <a:extLst>
                <a:ext uri="{FF2B5EF4-FFF2-40B4-BE49-F238E27FC236}">
                  <a16:creationId xmlns:a16="http://schemas.microsoft.com/office/drawing/2014/main" id="{BA41E93F-8675-4259-8AEF-8974703A87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410946" y="1826534"/>
              <a:ext cx="729846" cy="83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2" name="ตัวเชื่อมต่อตรง 141">
            <a:extLst>
              <a:ext uri="{FF2B5EF4-FFF2-40B4-BE49-F238E27FC236}">
                <a16:creationId xmlns:a16="http://schemas.microsoft.com/office/drawing/2014/main" id="{FF8298DC-85E4-42D5-88D0-73F425074966}"/>
              </a:ext>
            </a:extLst>
          </p:cNvPr>
          <p:cNvCxnSpPr>
            <a:cxnSpLocks/>
          </p:cNvCxnSpPr>
          <p:nvPr/>
        </p:nvCxnSpPr>
        <p:spPr>
          <a:xfrm flipH="1">
            <a:off x="2224525" y="3059478"/>
            <a:ext cx="2571430" cy="0"/>
          </a:xfrm>
          <a:prstGeom prst="line">
            <a:avLst/>
          </a:prstGeom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ตัวเชื่อมต่อตรง 71">
            <a:extLst>
              <a:ext uri="{FF2B5EF4-FFF2-40B4-BE49-F238E27FC236}">
                <a16:creationId xmlns:a16="http://schemas.microsoft.com/office/drawing/2014/main" id="{E5A30A06-77F0-4363-A1CD-50FE3AB9BAB4}"/>
              </a:ext>
            </a:extLst>
          </p:cNvPr>
          <p:cNvCxnSpPr>
            <a:cxnSpLocks/>
          </p:cNvCxnSpPr>
          <p:nvPr/>
        </p:nvCxnSpPr>
        <p:spPr>
          <a:xfrm flipH="1">
            <a:off x="2197715" y="2584471"/>
            <a:ext cx="1390705" cy="476254"/>
          </a:xfrm>
          <a:prstGeom prst="line">
            <a:avLst/>
          </a:prstGeom>
          <a:ln w="152400">
            <a:solidFill>
              <a:srgbClr val="7BA71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ตัวเชื่อมต่อตรง 148">
            <a:extLst>
              <a:ext uri="{FF2B5EF4-FFF2-40B4-BE49-F238E27FC236}">
                <a16:creationId xmlns:a16="http://schemas.microsoft.com/office/drawing/2014/main" id="{5DE89CE4-7F83-467C-8294-AADE69C650F7}"/>
              </a:ext>
            </a:extLst>
          </p:cNvPr>
          <p:cNvCxnSpPr>
            <a:cxnSpLocks/>
          </p:cNvCxnSpPr>
          <p:nvPr/>
        </p:nvCxnSpPr>
        <p:spPr>
          <a:xfrm flipH="1">
            <a:off x="2000336" y="4058529"/>
            <a:ext cx="1828749" cy="81232"/>
          </a:xfrm>
          <a:prstGeom prst="line">
            <a:avLst/>
          </a:prstGeom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ตัวเชื่อมต่อตรง 145">
            <a:extLst>
              <a:ext uri="{FF2B5EF4-FFF2-40B4-BE49-F238E27FC236}">
                <a16:creationId xmlns:a16="http://schemas.microsoft.com/office/drawing/2014/main" id="{33246C4A-BFDE-4533-AAF7-B32167976BF8}"/>
              </a:ext>
            </a:extLst>
          </p:cNvPr>
          <p:cNvCxnSpPr>
            <a:cxnSpLocks/>
          </p:cNvCxnSpPr>
          <p:nvPr/>
        </p:nvCxnSpPr>
        <p:spPr>
          <a:xfrm flipH="1">
            <a:off x="688970" y="3056303"/>
            <a:ext cx="4135149" cy="1578474"/>
          </a:xfrm>
          <a:prstGeom prst="line">
            <a:avLst/>
          </a:prstGeom>
          <a:ln w="152400">
            <a:solidFill>
              <a:srgbClr val="7BA71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58" name="Picture 34" descr="Related image">
            <a:extLst>
              <a:ext uri="{FF2B5EF4-FFF2-40B4-BE49-F238E27FC236}">
                <a16:creationId xmlns:a16="http://schemas.microsoft.com/office/drawing/2014/main" id="{DB447F92-D465-471B-913C-9E26406CA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2105" y="1090545"/>
            <a:ext cx="1593395" cy="159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4" descr="Related image">
            <a:extLst>
              <a:ext uri="{FF2B5EF4-FFF2-40B4-BE49-F238E27FC236}">
                <a16:creationId xmlns:a16="http://schemas.microsoft.com/office/drawing/2014/main" id="{519E3146-399C-4811-A55E-54565177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1864" y="3341394"/>
            <a:ext cx="542011" cy="54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s://media-public.canva.com/MACbuZxDfVQ/1/thumbnail_large.png">
            <a:extLst>
              <a:ext uri="{FF2B5EF4-FFF2-40B4-BE49-F238E27FC236}">
                <a16:creationId xmlns:a16="http://schemas.microsoft.com/office/drawing/2014/main" id="{F8C7D2DF-00C7-4DCC-899C-C81DF1EC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8" y="3973834"/>
            <a:ext cx="695879" cy="7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2" descr="https://media-public.canva.com/MAB9Uk56TnI/1/thumbnail_large.png">
            <a:extLst>
              <a:ext uri="{FF2B5EF4-FFF2-40B4-BE49-F238E27FC236}">
                <a16:creationId xmlns:a16="http://schemas.microsoft.com/office/drawing/2014/main" id="{C85B588F-38F2-451A-82E0-1EEF3EAA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3" y="4602993"/>
            <a:ext cx="659293" cy="65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media-public.canva.com/MACHx9WoFpA/2/thumbnail_large.png">
            <a:extLst>
              <a:ext uri="{FF2B5EF4-FFF2-40B4-BE49-F238E27FC236}">
                <a16:creationId xmlns:a16="http://schemas.microsoft.com/office/drawing/2014/main" id="{14358374-EFA8-47F1-9E1F-17EE11C74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29745">
            <a:off x="2298013" y="2782914"/>
            <a:ext cx="1933445" cy="193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ตัวเชื่อมต่อตรง 157">
            <a:extLst>
              <a:ext uri="{FF2B5EF4-FFF2-40B4-BE49-F238E27FC236}">
                <a16:creationId xmlns:a16="http://schemas.microsoft.com/office/drawing/2014/main" id="{714DD0F4-FF36-4697-8E4C-690FFC1FCD30}"/>
              </a:ext>
            </a:extLst>
          </p:cNvPr>
          <p:cNvCxnSpPr>
            <a:cxnSpLocks/>
          </p:cNvCxnSpPr>
          <p:nvPr/>
        </p:nvCxnSpPr>
        <p:spPr>
          <a:xfrm flipH="1">
            <a:off x="2773963" y="4051149"/>
            <a:ext cx="1101032" cy="418614"/>
          </a:xfrm>
          <a:prstGeom prst="line">
            <a:avLst/>
          </a:prstGeom>
          <a:ln w="152400">
            <a:solidFill>
              <a:srgbClr val="7BA71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ตัวเชื่อมต่อตรง 159">
            <a:extLst>
              <a:ext uri="{FF2B5EF4-FFF2-40B4-BE49-F238E27FC236}">
                <a16:creationId xmlns:a16="http://schemas.microsoft.com/office/drawing/2014/main" id="{726C3BEC-62CF-4A1A-A206-2DD72BE43817}"/>
              </a:ext>
            </a:extLst>
          </p:cNvPr>
          <p:cNvCxnSpPr>
            <a:cxnSpLocks/>
          </p:cNvCxnSpPr>
          <p:nvPr/>
        </p:nvCxnSpPr>
        <p:spPr>
          <a:xfrm flipH="1">
            <a:off x="2753316" y="4218785"/>
            <a:ext cx="1705706" cy="252547"/>
          </a:xfrm>
          <a:prstGeom prst="line">
            <a:avLst/>
          </a:prstGeom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7" name="ตัวเชื่อมต่อตรง 166">
            <a:extLst>
              <a:ext uri="{FF2B5EF4-FFF2-40B4-BE49-F238E27FC236}">
                <a16:creationId xmlns:a16="http://schemas.microsoft.com/office/drawing/2014/main" id="{47316ACD-D8D7-4D4D-8E41-5DE74F39FBA4}"/>
              </a:ext>
            </a:extLst>
          </p:cNvPr>
          <p:cNvCxnSpPr>
            <a:cxnSpLocks/>
          </p:cNvCxnSpPr>
          <p:nvPr/>
        </p:nvCxnSpPr>
        <p:spPr>
          <a:xfrm flipH="1">
            <a:off x="9057383" y="7012672"/>
            <a:ext cx="5602045" cy="0"/>
          </a:xfrm>
          <a:prstGeom prst="line">
            <a:avLst/>
          </a:prstGeom>
          <a:ln w="152400">
            <a:solidFill>
              <a:srgbClr val="7BA71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6" name="Picture 2">
            <a:extLst>
              <a:ext uri="{FF2B5EF4-FFF2-40B4-BE49-F238E27FC236}">
                <a16:creationId xmlns:a16="http://schemas.microsoft.com/office/drawing/2014/main" id="{4C7DE981-0FC5-436C-94BB-11E651E62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5" b="32526"/>
          <a:stretch/>
        </p:blipFill>
        <p:spPr bwMode="auto">
          <a:xfrm>
            <a:off x="2782768" y="8290204"/>
            <a:ext cx="2459617" cy="230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9" name="ตัวเชื่อมต่อตรง 178">
            <a:extLst>
              <a:ext uri="{FF2B5EF4-FFF2-40B4-BE49-F238E27FC236}">
                <a16:creationId xmlns:a16="http://schemas.microsoft.com/office/drawing/2014/main" id="{FEFCACFC-D43B-45CD-BA80-8A9CFC16136D}"/>
              </a:ext>
            </a:extLst>
          </p:cNvPr>
          <p:cNvCxnSpPr>
            <a:cxnSpLocks/>
          </p:cNvCxnSpPr>
          <p:nvPr/>
        </p:nvCxnSpPr>
        <p:spPr>
          <a:xfrm flipH="1" flipV="1">
            <a:off x="9024166" y="7012672"/>
            <a:ext cx="740981" cy="201156"/>
          </a:xfrm>
          <a:prstGeom prst="line">
            <a:avLst/>
          </a:prstGeom>
          <a:ln w="152400">
            <a:solidFill>
              <a:srgbClr val="A9D18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ตัวเชื่อมต่อตรง 181">
            <a:extLst>
              <a:ext uri="{FF2B5EF4-FFF2-40B4-BE49-F238E27FC236}">
                <a16:creationId xmlns:a16="http://schemas.microsoft.com/office/drawing/2014/main" id="{273B71FF-BDA0-44A8-A808-E3216D816B73}"/>
              </a:ext>
            </a:extLst>
          </p:cNvPr>
          <p:cNvCxnSpPr>
            <a:cxnSpLocks/>
          </p:cNvCxnSpPr>
          <p:nvPr/>
        </p:nvCxnSpPr>
        <p:spPr>
          <a:xfrm flipH="1">
            <a:off x="8843768" y="7213828"/>
            <a:ext cx="944790" cy="0"/>
          </a:xfrm>
          <a:prstGeom prst="line">
            <a:avLst/>
          </a:prstGeom>
          <a:ln w="152400">
            <a:solidFill>
              <a:srgbClr val="7BA71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ตัวเชื่อมต่อตรง 183">
            <a:extLst>
              <a:ext uri="{FF2B5EF4-FFF2-40B4-BE49-F238E27FC236}">
                <a16:creationId xmlns:a16="http://schemas.microsoft.com/office/drawing/2014/main" id="{A2ACE6C9-3F6B-4F93-92FD-779D5775BB25}"/>
              </a:ext>
            </a:extLst>
          </p:cNvPr>
          <p:cNvCxnSpPr>
            <a:cxnSpLocks/>
          </p:cNvCxnSpPr>
          <p:nvPr/>
        </p:nvCxnSpPr>
        <p:spPr>
          <a:xfrm flipH="1" flipV="1">
            <a:off x="8822033" y="7213827"/>
            <a:ext cx="740981" cy="201156"/>
          </a:xfrm>
          <a:prstGeom prst="line">
            <a:avLst/>
          </a:prstGeom>
          <a:ln w="152400">
            <a:solidFill>
              <a:srgbClr val="A9D18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ตัวเชื่อมต่อตรง 184">
            <a:extLst>
              <a:ext uri="{FF2B5EF4-FFF2-40B4-BE49-F238E27FC236}">
                <a16:creationId xmlns:a16="http://schemas.microsoft.com/office/drawing/2014/main" id="{4B190C31-0ED3-41FF-8AEC-AFB342401A62}"/>
              </a:ext>
            </a:extLst>
          </p:cNvPr>
          <p:cNvCxnSpPr>
            <a:cxnSpLocks/>
          </p:cNvCxnSpPr>
          <p:nvPr/>
        </p:nvCxnSpPr>
        <p:spPr>
          <a:xfrm flipH="1" flipV="1">
            <a:off x="9543875" y="7410749"/>
            <a:ext cx="381625" cy="4234"/>
          </a:xfrm>
          <a:prstGeom prst="line">
            <a:avLst/>
          </a:prstGeom>
          <a:ln w="152400">
            <a:solidFill>
              <a:srgbClr val="7BA71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ตัวเชื่อมต่อตรง 186">
            <a:extLst>
              <a:ext uri="{FF2B5EF4-FFF2-40B4-BE49-F238E27FC236}">
                <a16:creationId xmlns:a16="http://schemas.microsoft.com/office/drawing/2014/main" id="{86EF50B3-4687-492E-A101-4A81FF27B1C8}"/>
              </a:ext>
            </a:extLst>
          </p:cNvPr>
          <p:cNvCxnSpPr>
            <a:cxnSpLocks/>
          </p:cNvCxnSpPr>
          <p:nvPr/>
        </p:nvCxnSpPr>
        <p:spPr>
          <a:xfrm flipH="1">
            <a:off x="8860919" y="7412734"/>
            <a:ext cx="1087141" cy="275668"/>
          </a:xfrm>
          <a:prstGeom prst="line">
            <a:avLst/>
          </a:prstGeom>
          <a:ln w="152400">
            <a:solidFill>
              <a:srgbClr val="A9D18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ตัวเชื่อมต่อตรง 162">
            <a:extLst>
              <a:ext uri="{FF2B5EF4-FFF2-40B4-BE49-F238E27FC236}">
                <a16:creationId xmlns:a16="http://schemas.microsoft.com/office/drawing/2014/main" id="{BCDC4C5C-17DA-4CF2-B030-3CC04513FEDE}"/>
              </a:ext>
            </a:extLst>
          </p:cNvPr>
          <p:cNvCxnSpPr>
            <a:cxnSpLocks/>
          </p:cNvCxnSpPr>
          <p:nvPr/>
        </p:nvCxnSpPr>
        <p:spPr>
          <a:xfrm flipH="1">
            <a:off x="3387579" y="4210446"/>
            <a:ext cx="1101032" cy="418614"/>
          </a:xfrm>
          <a:prstGeom prst="line">
            <a:avLst/>
          </a:prstGeom>
          <a:ln w="152400">
            <a:solidFill>
              <a:srgbClr val="7BA71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ตัวเชื่อมต่อตรง 175">
            <a:extLst>
              <a:ext uri="{FF2B5EF4-FFF2-40B4-BE49-F238E27FC236}">
                <a16:creationId xmlns:a16="http://schemas.microsoft.com/office/drawing/2014/main" id="{351B29CF-4C5C-413A-98BC-A7AE41090278}"/>
              </a:ext>
            </a:extLst>
          </p:cNvPr>
          <p:cNvCxnSpPr>
            <a:cxnSpLocks/>
          </p:cNvCxnSpPr>
          <p:nvPr/>
        </p:nvCxnSpPr>
        <p:spPr>
          <a:xfrm flipH="1" flipV="1">
            <a:off x="3406629" y="4545843"/>
            <a:ext cx="0" cy="1441540"/>
          </a:xfrm>
          <a:prstGeom prst="line">
            <a:avLst/>
          </a:prstGeom>
          <a:ln w="152400">
            <a:solidFill>
              <a:srgbClr val="A9D18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2082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6</Words>
  <Application>Microsoft Office PowerPoint</Application>
  <PresentationFormat>กำหนดเอง</PresentationFormat>
  <Paragraphs>1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8" baseType="lpstr">
      <vt:lpstr>Adobe Caslon Pro Bold</vt:lpstr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WARUNYOU NIMINRAM</dc:creator>
  <cp:lastModifiedBy>WARUNYOU NIMINRAM</cp:lastModifiedBy>
  <cp:revision>17</cp:revision>
  <dcterms:created xsi:type="dcterms:W3CDTF">2018-07-26T03:13:57Z</dcterms:created>
  <dcterms:modified xsi:type="dcterms:W3CDTF">2018-07-26T05:31:25Z</dcterms:modified>
</cp:coreProperties>
</file>