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MY AKIRACHIX JOURNEY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MY REAL STORY:BY STELLA MARUH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57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STAY: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Admission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Orientation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Interaction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Excitements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2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MONDAY BEST: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6000" dirty="0" smtClean="0"/>
              <a:t>Owning a laptop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000" dirty="0" smtClean="0"/>
              <a:t>Lessons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78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THANK YOU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78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</TotalTime>
  <Words>27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2</vt:lpstr>
      <vt:lpstr>Quotable</vt:lpstr>
      <vt:lpstr>MY AKIRACHIX JOURNEY</vt:lpstr>
      <vt:lpstr>MY FIRST STAY:</vt:lpstr>
      <vt:lpstr>MONDAY BEST: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AKIRACHIX JOURNEY</dc:title>
  <dc:creator>student</dc:creator>
  <cp:lastModifiedBy>student</cp:lastModifiedBy>
  <cp:revision>8</cp:revision>
  <dcterms:created xsi:type="dcterms:W3CDTF">2020-02-18T14:41:31Z</dcterms:created>
  <dcterms:modified xsi:type="dcterms:W3CDTF">2020-02-25T04:50:00Z</dcterms:modified>
</cp:coreProperties>
</file>