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E85-8A7F-45B7-A973-6F91DACC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B323E-7B2C-4BF5-9642-AECAEEDD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5E9D-2E87-4699-AFC9-101A52CE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0E0E-C579-4E1F-B6D0-EDB35F84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02E9-74E7-472F-9BCA-F37335DD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D6E7-FAA2-49DC-88C1-32B9DD5E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30D90-7862-4204-921A-717ED168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065-87D8-4CFF-BB57-C8119D4A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FBAD-C240-4CE3-BDE5-B7D55FAB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1711-0D20-4816-8146-9E07E89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BC09-EB2F-45D6-88A2-7B70E84FC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27EA-648D-4B70-A1A5-1CDF86A7F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A7D24-1998-467F-9B03-E5146F84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DB15-1C8B-48E0-97B5-029E57F0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F417-AAA8-4EF9-95FC-0ECED5B8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D1BC-6485-442B-9624-30518E52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3B3A-3DBA-492E-83EF-87F72C28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A46EB-F572-49AD-8A5A-522C94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43F8-09B3-4EE8-A1DB-E18F000C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4744-98B3-4CED-835B-F006693A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242-0A0D-45EE-9E58-6813D088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D759-DB78-4848-923A-EFBDD51A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CF55-8697-45B4-BAE8-40B52546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8F85-9F3E-4D92-BB9C-7150FE4C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3C1B-A2DE-4EE1-9AAC-9A074069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1544-F0E5-4406-A91D-CE495CBA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EE9F-DB92-4B6C-A6DD-A694D07D5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6A568-EDFD-4780-820D-A775C9AD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383A5-CA82-42FD-8F88-7EF3A861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2517-B6C6-4CB2-B5FD-C02D796C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07114-4903-4AD1-944E-47C2873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2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C663-32B6-4BAD-ABEC-D0EB7F45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C9EC-17F1-4665-AC56-2C4B47E3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933D1-287B-45DE-B046-4260D0AE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37CC8-A7EF-4C94-8EC2-E65F1677F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C9E12-143E-46BF-95E6-5F975C712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3228B-AE89-4E6D-BA86-07DCC24D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0194D-47E5-4F02-9DB2-C3A3224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62F18-400A-4EA3-B9A7-BDC27E3F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1369-E025-4764-9CA9-F14AD8C0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7E253-506C-4164-A20E-0C81E8C8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3E45-B7AC-46DF-9A84-826A9B9C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CE4D5-EECB-4A61-9D2C-D92595C4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81D21-4A78-47F6-A94B-05E90144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C3D3C-8508-4E4C-96A8-98FD6CD1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E8CBC-97A0-44C8-B25C-9E088EA5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18D3-68D4-4225-BA08-0F0734BA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CCC1-44F6-4158-8685-4565DC0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C0EE7-ACCF-45EF-AC73-5E7E10D2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092C5-9107-4948-81C5-551B0D72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28AD-209F-4579-9C81-04409857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57743-E64F-463E-8836-90BAAD4E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BC8C-451A-4002-8F94-FF3062F7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8C415-4348-41BA-84AB-F5D804A7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DAA-4CA5-4CAB-BAEB-1EFD2A40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2465-236C-46F7-8675-88E2CF06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B991-31E7-4911-904F-9986DA2A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5B658-3E53-4CF0-9A48-B40FBCF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30FCA-729F-4000-A8A1-164CA0C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056D7-3DB7-44E3-969E-713B4F82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9D1A-18A8-4167-BA0C-D5A54E48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014E-6ABE-4EAC-BCFF-0F339FCAEBBC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FA4C-17B8-4D2D-A848-2EE0E4B9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201E-7B0E-4612-9283-883B58BD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6127-E9A5-411F-866C-B25A4369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mutation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Set_(mathematics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648EBF-DD4C-4303-98B3-F6D7DD19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29" y="624646"/>
            <a:ext cx="10081292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combination is a selection of items from a set that has distinct members, such that the order of selection does not matter (unlike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Permutation"/>
              </a:rPr>
              <a:t>permutations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For example, given three fruits, say an apple, an orange and a pear, there are three combinations of two that can be drawn from this set: an apple and a pear; an apple and an orange; or a pear and an orange. More formally, a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-combination of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Set (mathematics)"/>
              </a:rPr>
              <a:t>set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subset of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distinct elements of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So, two combinations are identical if and only if each combination has the same members. (The arrangement of the members in each set does not matter.) If the set has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elements, the number of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-combinations, denoted as </a:t>
            </a: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nCk</a:t>
            </a: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=n!/(k!</a:t>
            </a:r>
            <a:r>
              <a:rPr lang="en-US" sz="2800" b="1" dirty="0">
                <a:effectLst/>
                <a:latin typeface="Cambria Math" panose="02040503050406030204" pitchFamily="18" charset="0"/>
                <a:ea typeface="DengXian" panose="02010600030101010101" pitchFamily="2" charset="-122"/>
                <a:cs typeface="Cambria Math" panose="02040503050406030204" pitchFamily="18" charset="0"/>
              </a:rPr>
              <a:t>⋅</a:t>
            </a: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(n−k)!).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C_{k}^{n}">
            <a:extLst>
              <a:ext uri="{FF2B5EF4-FFF2-40B4-BE49-F238E27FC236}">
                <a16:creationId xmlns:a16="http://schemas.microsoft.com/office/drawing/2014/main" id="{EC2A11F3-38D6-48AF-A24A-A51BADF85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54600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{\binom {n}{k}}={\frac {n(n-1)\dotsb (n-k+1)}{k(k-1)\dotsb 1}},">
            <a:extLst>
              <a:ext uri="{FF2B5EF4-FFF2-40B4-BE49-F238E27FC236}">
                <a16:creationId xmlns:a16="http://schemas.microsoft.com/office/drawing/2014/main" id="{B01B10AE-81E6-4B67-B2D8-7EBD72ECB4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textstyle {\frac {n!}{k!(n-k)!}}">
            <a:extLst>
              <a:ext uri="{FF2B5EF4-FFF2-40B4-BE49-F238E27FC236}">
                <a16:creationId xmlns:a16="http://schemas.microsoft.com/office/drawing/2014/main" id="{D361F9E7-5508-4326-ABCF-37B8B8D78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900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k\leq n">
            <a:extLst>
              <a:ext uri="{FF2B5EF4-FFF2-40B4-BE49-F238E27FC236}">
                <a16:creationId xmlns:a16="http://schemas.microsoft.com/office/drawing/2014/main" id="{26FBB51F-191C-4B36-81AF-C49945D32A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08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k&gt;n">
            <a:extLst>
              <a:ext uri="{FF2B5EF4-FFF2-40B4-BE49-F238E27FC236}">
                <a16:creationId xmlns:a16="http://schemas.microsoft.com/office/drawing/2014/main" id="{A798E824-B711-4638-BF28-2D7EFA237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6650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1C33FE-6A2C-4325-9180-C30E01348619}"/>
              </a:ext>
            </a:extLst>
          </p:cNvPr>
          <p:cNvSpPr txBox="1"/>
          <p:nvPr/>
        </p:nvSpPr>
        <p:spPr>
          <a:xfrm>
            <a:off x="2506246" y="1982450"/>
            <a:ext cx="67949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effectLst/>
              </a:rPr>
              <a:t>C(64,8)=</a:t>
            </a:r>
            <a:r>
              <a:rPr lang="en-US" sz="2400" b="1" dirty="0">
                <a:effectLst/>
              </a:rPr>
              <a:t>64</a:t>
            </a:r>
            <a:r>
              <a:rPr lang="en-US" sz="4400" b="1" dirty="0">
                <a:effectLst/>
              </a:rPr>
              <a:t>C</a:t>
            </a:r>
            <a:r>
              <a:rPr lang="en-US" sz="2400" b="1" dirty="0">
                <a:effectLst/>
              </a:rPr>
              <a:t>8</a:t>
            </a:r>
            <a:r>
              <a:rPr lang="en-US" sz="4400" b="1" dirty="0">
                <a:effectLst/>
              </a:rPr>
              <a:t>=64!/(8!⋅(64−8)!)=4,426,165,368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4273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lichu01</dc:creator>
  <cp:lastModifiedBy>lichu01</cp:lastModifiedBy>
  <cp:revision>2</cp:revision>
  <dcterms:created xsi:type="dcterms:W3CDTF">2022-02-19T13:58:29Z</dcterms:created>
  <dcterms:modified xsi:type="dcterms:W3CDTF">2022-02-19T14:18:51Z</dcterms:modified>
</cp:coreProperties>
</file>