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9E89B-861A-44AA-84A9-337D2325B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10DF4-831C-4BD2-8D04-68A982A41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7ECC9-D9D3-4375-8E2E-884FB8D3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92FE-4138-481E-A28B-114443856DB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24EEB-A69D-4CBD-A0E3-9EA1B376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2801D-78CE-4048-94C8-D0A73B5C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C58D1-3DAD-4454-B785-B841807E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5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B04C-958D-4F93-9B5C-A7F35249B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DC271-2C5E-44EC-B3E6-4B7BE35D8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67EF2-0FED-4EC5-8D10-4B04CA52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92FE-4138-481E-A28B-114443856DB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C82AF-8E71-4B09-86D4-42F07097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A99F1-8C1C-4E05-AC63-89B8027F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C58D1-3DAD-4454-B785-B841807E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4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519CB9-9AF3-4A29-8B45-5B948B0B6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28EB4-54D2-4FAC-88DA-6B3DD9720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D4B35-A736-42F0-973E-DEC5DDA6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92FE-4138-481E-A28B-114443856DB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900E3-A3C9-400B-86F5-3595FF8A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1C9B0-379B-47D9-AE4B-D026AB47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C58D1-3DAD-4454-B785-B841807E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1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A30C5-8A18-431F-B9F4-AD3958B5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69F55-68F8-4E0B-9775-F67903393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C80D6-C17B-4D7A-A2E9-246C58DCE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92FE-4138-481E-A28B-114443856DB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A9AC6-26C3-4023-A238-0EE89D82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B53D4-C0C9-4176-9F76-CB748385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C58D1-3DAD-4454-B785-B841807E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0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7A88-47B5-4128-B48D-1BA3B707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5951C-F408-4066-B26E-D93FD4542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3D637-23D1-4B29-95A2-C32F6A6F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92FE-4138-481E-A28B-114443856DB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0983C-4F6D-4A20-B87D-8FB757669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A3E02-0F62-4F99-8028-95F8E4B5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C58D1-3DAD-4454-B785-B841807E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5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CFC7-5E94-4253-BD00-B5100A29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D8BA4-3DB7-4566-ABB8-CA494D1E5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F3A3B-48F6-44F4-AFA0-45CB272C7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35D04-8672-44AB-9BB9-ECABC9C1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92FE-4138-481E-A28B-114443856DB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94BDC-B736-48C4-A140-D1797E19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ABCE6-FEC3-4D41-87E2-44D1ADB7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C58D1-3DAD-4454-B785-B841807E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6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B721-CA44-4ADD-8C7B-0953D115F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7D739-F258-4A1E-85EB-5089CA527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E37BC-31CC-4CCC-9D92-98B5416A5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CE1F66-9B64-4424-816D-5F2C4638B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5EF484-8F6B-4651-9B7B-E3860FF0E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85399-8E14-4180-913E-61C160035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92FE-4138-481E-A28B-114443856DB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05EF9-E375-428A-ADBD-5E07E37E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417B16-F432-4ADC-B347-24BAA8E2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C58D1-3DAD-4454-B785-B841807E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0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2117-7BED-4808-B303-3CCCA17FE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13564-BAEF-46BD-94D3-ECBDBD934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92FE-4138-481E-A28B-114443856DB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5E9F7-79C0-41FC-94BA-25ABA4C7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0B290-7796-4182-8677-084FB912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C58D1-3DAD-4454-B785-B841807E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4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D1425-4C81-4A97-86DE-655DFA27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92FE-4138-481E-A28B-114443856DB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DA8D1-9F97-40D8-A2F1-744FCB39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12381-EF4E-4291-89AB-B3BD3E15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C58D1-3DAD-4454-B785-B841807E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B840-D78B-4322-8078-036EF3407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F8E37-8B4F-4561-BFD8-2D7EEDB2B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C9016-C732-48DD-BBC6-B775F6D91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554C6-ED6B-43F4-82B1-1F94A2ACE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92FE-4138-481E-A28B-114443856DB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9B478-976D-492C-9FB8-C99EA219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A4D0C-5A34-4638-A17C-A9AAAC3F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C58D1-3DAD-4454-B785-B841807E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1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01E3-603E-4514-9F7E-09FC7D1C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F1861-E808-4118-AF0E-38404D3FF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F8525-B52B-4895-8CC1-4EFC1177A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86BE4-C449-444B-ADED-E2459DDE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92FE-4138-481E-A28B-114443856DB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DE87F-C3EF-4031-A8EA-1A15B27EA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70401-C6EB-45EC-A189-BAB5145E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C58D1-3DAD-4454-B785-B841807E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8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53055-66D0-4F8A-AC4D-BCC59B583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E678A-8C12-4CF6-81BD-CB3E0F34E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BC54E-7970-4D67-B3F2-1915ADC4B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392FE-4138-481E-A28B-114443856DB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C4CB6-AC64-4F42-8D6E-581498D17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E7D65-2142-4243-87E5-DD450576C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C58D1-3DAD-4454-B785-B841807E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9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4BC4AD-5E96-42CB-96C3-232638557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75" y="829871"/>
            <a:ext cx="7695467" cy="476499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2D7E38-5003-4544-91A4-7B9730783873}"/>
              </a:ext>
            </a:extLst>
          </p:cNvPr>
          <p:cNvCxnSpPr/>
          <p:nvPr/>
        </p:nvCxnSpPr>
        <p:spPr>
          <a:xfrm>
            <a:off x="2248266" y="4923692"/>
            <a:ext cx="769546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7EAD0E-CE73-467C-9B4E-D855D8CE0AF7}"/>
              </a:ext>
            </a:extLst>
          </p:cNvPr>
          <p:cNvCxnSpPr>
            <a:cxnSpLocks/>
          </p:cNvCxnSpPr>
          <p:nvPr/>
        </p:nvCxnSpPr>
        <p:spPr>
          <a:xfrm>
            <a:off x="5992837" y="4712677"/>
            <a:ext cx="0" cy="45016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01E002-C6A7-412D-AB51-394A110E704B}"/>
              </a:ext>
            </a:extLst>
          </p:cNvPr>
          <p:cNvSpPr txBox="1"/>
          <p:nvPr/>
        </p:nvSpPr>
        <p:spPr>
          <a:xfrm>
            <a:off x="5945156" y="49236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DBBA83-75E8-4B0D-B087-B40981F0F276}"/>
              </a:ext>
            </a:extLst>
          </p:cNvPr>
          <p:cNvSpPr txBox="1"/>
          <p:nvPr/>
        </p:nvSpPr>
        <p:spPr>
          <a:xfrm>
            <a:off x="2422556" y="4870684"/>
            <a:ext cx="51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66155E-6D0F-4F54-8783-2A2412DCF8B7}"/>
              </a:ext>
            </a:extLst>
          </p:cNvPr>
          <p:cNvSpPr txBox="1"/>
          <p:nvPr/>
        </p:nvSpPr>
        <p:spPr>
          <a:xfrm>
            <a:off x="9421798" y="4923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757987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lichu01</dc:creator>
  <cp:lastModifiedBy>lichu01</cp:lastModifiedBy>
  <cp:revision>1</cp:revision>
  <dcterms:created xsi:type="dcterms:W3CDTF">2022-04-09T13:12:32Z</dcterms:created>
  <dcterms:modified xsi:type="dcterms:W3CDTF">2022-04-09T13:18:19Z</dcterms:modified>
</cp:coreProperties>
</file>