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727-A425-0FDD-44B8-3A61A3EB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E4366-BFE4-DF0A-B15A-AB78D709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8452-1AAC-6163-83DC-C82A28D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750D-3C60-E643-E06B-CBEA7FF2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C8A3-7CC3-31D4-644D-EB620D30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36BC-39FF-0519-316A-CA9EEF3B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11CCD-2FF8-D54E-42A8-74EB1B3F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7DE3-CC81-5AC1-65B6-06E575C8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44CC-F62B-D91D-3B8B-B2BCB6F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4B4D-9F64-4D54-D378-1227BEA9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EBA04-F1EB-0EC7-DB11-0E5637382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02F9-E668-2B91-D900-4F4BAE9B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A3F0-0296-C6FD-35E2-3535580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173D-DB79-4E64-587A-58408280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7E3E-FB4A-6172-E7D5-554DECED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47FE-2E42-EA76-86A3-052CD883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124-42F9-1562-7047-7479F9D2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A224-281A-6BDE-2AB3-B462B14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2A9F-169C-2D24-BB06-54FD2A5F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A72E-15BC-8C74-EE5E-19EB4018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8C16-49E5-DC8D-295C-C180FA1B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504B-2082-0F5E-8B56-D3F41F78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915B-3975-42FE-B65A-24A50256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959C-BD13-58CB-B39C-5556C193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7BB2-FCFE-36DE-425E-781402CB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486-3F91-2E2E-E214-D9FCF59D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BE41-3695-81BD-ADC6-418D5223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7304D-38C4-CB5B-7403-3D7014BA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D336-F3B9-7970-F57C-ABA74C59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4F88-8AAB-1309-4DFE-8BF04A0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342C5-A9DF-7349-13AA-BC411F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8054-B781-24F2-0449-5B6C1374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6863-5E58-8B87-D244-59C5D519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852E-A089-61D4-0E35-B71CA985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4FB76-0E69-8F76-47DB-285EE9D3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A1814-FAD3-05ED-08CF-5EB48E6DD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E2B23-28F0-6567-4CEF-6135B81E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EB05-295E-315C-B062-0917DD9C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9850F-41AC-0507-D648-F271D046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DEF0-CDDE-09B6-F47B-07B9F6D5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6ACD2-2AF2-1A40-2143-C87BCB86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312BD-7823-1096-CCCE-7B27704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D29B-E18C-2B5E-155E-A487060D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68132-24D1-D1CE-098A-FBA4AB85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16824-44B1-CF1A-DC01-AB3FC68E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7CB3-FEF4-1876-829B-7DE56303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2D65-940D-4A93-2D6A-92A7197D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B220-4055-B838-EA64-DDA37CC5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2678-BBDE-5127-B877-6496B663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6E751-E295-0C5B-0D6A-F401682A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521B9-45D7-F9A6-7085-A8CB32CB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70AF6-C099-7F7C-1E07-8001DA6E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A4AF-F981-64C7-53D2-14C06C66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B7908-CD1D-E2AE-57E1-E5F23747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11A7-BBC6-1C10-A91F-9547DE61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E20E-4410-59D5-83A5-6831E70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ACA8-908F-A29C-63ED-B47CC99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0FF7-89C2-8360-FE28-785834D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AD893-AC32-676A-33D7-8C5DF783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9736-6A18-6B76-C320-A2E05737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7E5D-8E07-4BDA-B084-655E69F9C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F137-A3FB-4E22-A0EF-2F178EB4D25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8F80-B730-6A4C-D97D-B941D404F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84C5-0D4D-BA1E-0DE0-3D37BF7A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3C60-8BCF-4548-939E-B1DBB3B8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MEduX" TargetMode="External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A383E-2280-F59A-865F-642EB8B276C8}"/>
              </a:ext>
            </a:extLst>
          </p:cNvPr>
          <p:cNvSpPr txBox="1"/>
          <p:nvPr/>
        </p:nvSpPr>
        <p:spPr>
          <a:xfrm>
            <a:off x="3108960" y="2250831"/>
            <a:ext cx="479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1 Setup Python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12166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37A99-3DCC-66AC-1B1D-1FFEA4BA98F8}"/>
              </a:ext>
            </a:extLst>
          </p:cNvPr>
          <p:cNvSpPr txBox="1"/>
          <p:nvPr/>
        </p:nvSpPr>
        <p:spPr>
          <a:xfrm>
            <a:off x="2771336" y="2616591"/>
            <a:ext cx="5247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an account in </a:t>
            </a:r>
            <a:r>
              <a:rPr lang="en-US" dirty="0">
                <a:hlinkClick r:id="rId2"/>
              </a:rPr>
              <a:t>https://replit.com</a:t>
            </a:r>
            <a:r>
              <a:rPr lang="en-US" dirty="0"/>
              <a:t>, login the account, and find the page where you can create and execute python programs;</a:t>
            </a:r>
          </a:p>
          <a:p>
            <a:pPr marL="342900" indent="-342900">
              <a:buAutoNum type="arabicPeriod"/>
            </a:pPr>
            <a:r>
              <a:rPr lang="en-US" dirty="0"/>
              <a:t>Create an account in </a:t>
            </a:r>
            <a:r>
              <a:rPr lang="en-US" dirty="0">
                <a:hlinkClick r:id="rId3"/>
              </a:rPr>
              <a:t>https://github.com/STEMEduX</a:t>
            </a:r>
            <a:r>
              <a:rPr lang="en-US" dirty="0"/>
              <a:t>, and login the account, be able to navigate to the folders for the python class.</a:t>
            </a:r>
          </a:p>
        </p:txBody>
      </p:sp>
    </p:spTree>
    <p:extLst>
      <p:ext uri="{BB962C8B-B14F-4D97-AF65-F5344CB8AC3E}">
        <p14:creationId xmlns:p14="http://schemas.microsoft.com/office/powerpoint/2010/main" val="19120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83A1C-E484-FFF1-F016-53BF2E83001E}"/>
              </a:ext>
            </a:extLst>
          </p:cNvPr>
          <p:cNvSpPr txBox="1"/>
          <p:nvPr/>
        </p:nvSpPr>
        <p:spPr>
          <a:xfrm>
            <a:off x="3629465" y="2715065"/>
            <a:ext cx="3356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your first python program</a:t>
            </a:r>
          </a:p>
          <a:p>
            <a:r>
              <a:rPr lang="en-US" sz="1800" b="1" i="0" u="none" strike="noStrike" baseline="0" dirty="0">
                <a:solidFill>
                  <a:srgbClr val="800080"/>
                </a:solidFill>
                <a:latin typeface="NimbusMonL-Bold"/>
              </a:rPr>
              <a:t>print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NimbusMonL-Regu"/>
              </a:rPr>
              <a:t>‘Hello, world!'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F25FA-384E-FA95-78C2-ECE6F8E5547C}"/>
              </a:ext>
            </a:extLst>
          </p:cNvPr>
          <p:cNvSpPr txBox="1"/>
          <p:nvPr/>
        </p:nvSpPr>
        <p:spPr>
          <a:xfrm>
            <a:off x="3066757" y="197346"/>
            <a:ext cx="649767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</a:t>
            </a:r>
          </a:p>
          <a:p>
            <a:r>
              <a:rPr lang="en-US" dirty="0"/>
              <a:t>## simple_dice.py</a:t>
            </a:r>
          </a:p>
          <a:p>
            <a:endParaRPr lang="en-US" dirty="0"/>
          </a:p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def roll(sides=6):</a:t>
            </a:r>
          </a:p>
          <a:p>
            <a:r>
              <a:rPr lang="en-US" dirty="0"/>
              <a:t>    </a:t>
            </a:r>
            <a:r>
              <a:rPr lang="en-US" dirty="0" err="1"/>
              <a:t>num_rolled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(1,sides)</a:t>
            </a:r>
          </a:p>
          <a:p>
            <a:r>
              <a:rPr lang="en-US" dirty="0"/>
              <a:t>    return </a:t>
            </a:r>
            <a:r>
              <a:rPr lang="en-US" dirty="0" err="1"/>
              <a:t>num_rolled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sides = 6</a:t>
            </a:r>
          </a:p>
          <a:p>
            <a:r>
              <a:rPr lang="en-US" dirty="0"/>
              <a:t>    rolling = True</a:t>
            </a:r>
          </a:p>
          <a:p>
            <a:r>
              <a:rPr lang="en-US" dirty="0"/>
              <a:t>    while rolling:</a:t>
            </a:r>
          </a:p>
          <a:p>
            <a:r>
              <a:rPr lang="en-US" dirty="0"/>
              <a:t>    	</a:t>
            </a:r>
            <a:r>
              <a:rPr lang="en-US" dirty="0" err="1"/>
              <a:t>roll_again</a:t>
            </a:r>
            <a:r>
              <a:rPr lang="en-US" dirty="0"/>
              <a:t> = input("Ready to roll? ENTER=Roll. Q=Quite. ")</a:t>
            </a:r>
          </a:p>
          <a:p>
            <a:r>
              <a:rPr lang="en-US" dirty="0"/>
              <a:t>        if </a:t>
            </a:r>
            <a:r>
              <a:rPr lang="en-US" dirty="0" err="1"/>
              <a:t>roll_again.lower</a:t>
            </a:r>
            <a:r>
              <a:rPr lang="en-US" dirty="0"/>
              <a:t>() != "q":</a:t>
            </a:r>
          </a:p>
          <a:p>
            <a:r>
              <a:rPr lang="en-US" dirty="0"/>
              <a:t>    	    </a:t>
            </a:r>
            <a:r>
              <a:rPr lang="en-US" dirty="0" err="1"/>
              <a:t>num_rolled</a:t>
            </a:r>
            <a:r>
              <a:rPr lang="en-US" dirty="0"/>
              <a:t> = roll(sides)</a:t>
            </a:r>
          </a:p>
          <a:p>
            <a:r>
              <a:rPr lang="en-US" dirty="0"/>
              <a:t>            print("You rolled a ", </a:t>
            </a:r>
            <a:r>
              <a:rPr lang="en-US" dirty="0" err="1"/>
              <a:t>num_rolled</a:t>
            </a:r>
            <a:r>
              <a:rPr lang="en-US" dirty="0"/>
              <a:t>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rolling = False</a:t>
            </a:r>
          </a:p>
          <a:p>
            <a:endParaRPr lang="en-US" dirty="0"/>
          </a:p>
          <a:p>
            <a:r>
              <a:rPr lang="en-US" dirty="0"/>
              <a:t>    print("Thanks for playing.")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819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9AED0-313F-82A1-DC43-32EC65F3CE35}"/>
              </a:ext>
            </a:extLst>
          </p:cNvPr>
          <p:cNvSpPr txBox="1"/>
          <p:nvPr/>
        </p:nvSpPr>
        <p:spPr>
          <a:xfrm>
            <a:off x="3221501" y="2967335"/>
            <a:ext cx="238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Indentation matters</a:t>
            </a:r>
          </a:p>
        </p:txBody>
      </p:sp>
    </p:spTree>
    <p:extLst>
      <p:ext uri="{BB962C8B-B14F-4D97-AF65-F5344CB8AC3E}">
        <p14:creationId xmlns:p14="http://schemas.microsoft.com/office/powerpoint/2010/main" val="5212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NimbusMonL-Bold</vt:lpstr>
      <vt:lpstr>NimbusMonL-Regu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lichu01</dc:creator>
  <cp:lastModifiedBy>lichu01</cp:lastModifiedBy>
  <cp:revision>2</cp:revision>
  <dcterms:created xsi:type="dcterms:W3CDTF">2023-06-18T14:15:32Z</dcterms:created>
  <dcterms:modified xsi:type="dcterms:W3CDTF">2023-06-18T14:29:13Z</dcterms:modified>
</cp:coreProperties>
</file>