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4212A-C892-B41F-86C6-0A7AF87BCC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7F96F4-9B0D-D649-4C99-F669E0CB42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9F7CC5-8BBD-B871-C9A2-844AD748E489}"/>
              </a:ext>
            </a:extLst>
          </p:cNvPr>
          <p:cNvSpPr>
            <a:spLocks noGrp="1"/>
          </p:cNvSpPr>
          <p:nvPr>
            <p:ph type="dt" sz="half" idx="10"/>
          </p:nvPr>
        </p:nvSpPr>
        <p:spPr/>
        <p:txBody>
          <a:bodyPr/>
          <a:lstStyle/>
          <a:p>
            <a:fld id="{7F2D2FC6-54A2-4D77-9D5A-72B48E55DE9A}" type="datetimeFigureOut">
              <a:rPr lang="en-US" smtClean="0"/>
              <a:t>8/19/2023</a:t>
            </a:fld>
            <a:endParaRPr lang="en-US"/>
          </a:p>
        </p:txBody>
      </p:sp>
      <p:sp>
        <p:nvSpPr>
          <p:cNvPr id="5" name="Footer Placeholder 4">
            <a:extLst>
              <a:ext uri="{FF2B5EF4-FFF2-40B4-BE49-F238E27FC236}">
                <a16:creationId xmlns:a16="http://schemas.microsoft.com/office/drawing/2014/main" id="{87A11390-E231-C63C-021D-76493B5BB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984E6-60E3-3EE2-1A13-D1760CFD5258}"/>
              </a:ext>
            </a:extLst>
          </p:cNvPr>
          <p:cNvSpPr>
            <a:spLocks noGrp="1"/>
          </p:cNvSpPr>
          <p:nvPr>
            <p:ph type="sldNum" sz="quarter" idx="12"/>
          </p:nvPr>
        </p:nvSpPr>
        <p:spPr/>
        <p:txBody>
          <a:bodyPr/>
          <a:lstStyle/>
          <a:p>
            <a:fld id="{D7612964-790F-4D4F-A009-69D7483E155E}" type="slidenum">
              <a:rPr lang="en-US" smtClean="0"/>
              <a:t>‹#›</a:t>
            </a:fld>
            <a:endParaRPr lang="en-US"/>
          </a:p>
        </p:txBody>
      </p:sp>
    </p:spTree>
    <p:extLst>
      <p:ext uri="{BB962C8B-B14F-4D97-AF65-F5344CB8AC3E}">
        <p14:creationId xmlns:p14="http://schemas.microsoft.com/office/powerpoint/2010/main" val="177872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0A17F-84BD-77D7-C781-92A0506415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C99101-CEF8-F1D3-254F-F4B99985BF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A2586-1CE3-AE2A-9B5B-E7001EC3BBBD}"/>
              </a:ext>
            </a:extLst>
          </p:cNvPr>
          <p:cNvSpPr>
            <a:spLocks noGrp="1"/>
          </p:cNvSpPr>
          <p:nvPr>
            <p:ph type="dt" sz="half" idx="10"/>
          </p:nvPr>
        </p:nvSpPr>
        <p:spPr/>
        <p:txBody>
          <a:bodyPr/>
          <a:lstStyle/>
          <a:p>
            <a:fld id="{7F2D2FC6-54A2-4D77-9D5A-72B48E55DE9A}" type="datetimeFigureOut">
              <a:rPr lang="en-US" smtClean="0"/>
              <a:t>8/19/2023</a:t>
            </a:fld>
            <a:endParaRPr lang="en-US"/>
          </a:p>
        </p:txBody>
      </p:sp>
      <p:sp>
        <p:nvSpPr>
          <p:cNvPr id="5" name="Footer Placeholder 4">
            <a:extLst>
              <a:ext uri="{FF2B5EF4-FFF2-40B4-BE49-F238E27FC236}">
                <a16:creationId xmlns:a16="http://schemas.microsoft.com/office/drawing/2014/main" id="{65378D82-AC94-0A49-30CB-317FE9AA6D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8E0F0-FCA8-8C71-E753-D9CFC6AFDFCC}"/>
              </a:ext>
            </a:extLst>
          </p:cNvPr>
          <p:cNvSpPr>
            <a:spLocks noGrp="1"/>
          </p:cNvSpPr>
          <p:nvPr>
            <p:ph type="sldNum" sz="quarter" idx="12"/>
          </p:nvPr>
        </p:nvSpPr>
        <p:spPr/>
        <p:txBody>
          <a:bodyPr/>
          <a:lstStyle/>
          <a:p>
            <a:fld id="{D7612964-790F-4D4F-A009-69D7483E155E}" type="slidenum">
              <a:rPr lang="en-US" smtClean="0"/>
              <a:t>‹#›</a:t>
            </a:fld>
            <a:endParaRPr lang="en-US"/>
          </a:p>
        </p:txBody>
      </p:sp>
    </p:spTree>
    <p:extLst>
      <p:ext uri="{BB962C8B-B14F-4D97-AF65-F5344CB8AC3E}">
        <p14:creationId xmlns:p14="http://schemas.microsoft.com/office/powerpoint/2010/main" val="75976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DEC987-6A57-71CF-4C9A-7845CA4E08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40ABED-66B7-B9C6-5BB4-76A7C96602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541359-AEA3-2F2D-E581-65B7CE16E8D2}"/>
              </a:ext>
            </a:extLst>
          </p:cNvPr>
          <p:cNvSpPr>
            <a:spLocks noGrp="1"/>
          </p:cNvSpPr>
          <p:nvPr>
            <p:ph type="dt" sz="half" idx="10"/>
          </p:nvPr>
        </p:nvSpPr>
        <p:spPr/>
        <p:txBody>
          <a:bodyPr/>
          <a:lstStyle/>
          <a:p>
            <a:fld id="{7F2D2FC6-54A2-4D77-9D5A-72B48E55DE9A}" type="datetimeFigureOut">
              <a:rPr lang="en-US" smtClean="0"/>
              <a:t>8/19/2023</a:t>
            </a:fld>
            <a:endParaRPr lang="en-US"/>
          </a:p>
        </p:txBody>
      </p:sp>
      <p:sp>
        <p:nvSpPr>
          <p:cNvPr id="5" name="Footer Placeholder 4">
            <a:extLst>
              <a:ext uri="{FF2B5EF4-FFF2-40B4-BE49-F238E27FC236}">
                <a16:creationId xmlns:a16="http://schemas.microsoft.com/office/drawing/2014/main" id="{C4802975-63E7-853D-2FD9-770DFC554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3CF6F4-481A-B095-0220-D59521A690A6}"/>
              </a:ext>
            </a:extLst>
          </p:cNvPr>
          <p:cNvSpPr>
            <a:spLocks noGrp="1"/>
          </p:cNvSpPr>
          <p:nvPr>
            <p:ph type="sldNum" sz="quarter" idx="12"/>
          </p:nvPr>
        </p:nvSpPr>
        <p:spPr/>
        <p:txBody>
          <a:bodyPr/>
          <a:lstStyle/>
          <a:p>
            <a:fld id="{D7612964-790F-4D4F-A009-69D7483E155E}" type="slidenum">
              <a:rPr lang="en-US" smtClean="0"/>
              <a:t>‹#›</a:t>
            </a:fld>
            <a:endParaRPr lang="en-US"/>
          </a:p>
        </p:txBody>
      </p:sp>
    </p:spTree>
    <p:extLst>
      <p:ext uri="{BB962C8B-B14F-4D97-AF65-F5344CB8AC3E}">
        <p14:creationId xmlns:p14="http://schemas.microsoft.com/office/powerpoint/2010/main" val="1640456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820E1-09B1-66C5-FA33-8A587CC6EB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72C7E1-0451-29C0-B700-D510A41C57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EA8475-743E-99D0-D421-D2AB3430B659}"/>
              </a:ext>
            </a:extLst>
          </p:cNvPr>
          <p:cNvSpPr>
            <a:spLocks noGrp="1"/>
          </p:cNvSpPr>
          <p:nvPr>
            <p:ph type="dt" sz="half" idx="10"/>
          </p:nvPr>
        </p:nvSpPr>
        <p:spPr/>
        <p:txBody>
          <a:bodyPr/>
          <a:lstStyle/>
          <a:p>
            <a:fld id="{7F2D2FC6-54A2-4D77-9D5A-72B48E55DE9A}" type="datetimeFigureOut">
              <a:rPr lang="en-US" smtClean="0"/>
              <a:t>8/19/2023</a:t>
            </a:fld>
            <a:endParaRPr lang="en-US"/>
          </a:p>
        </p:txBody>
      </p:sp>
      <p:sp>
        <p:nvSpPr>
          <p:cNvPr id="5" name="Footer Placeholder 4">
            <a:extLst>
              <a:ext uri="{FF2B5EF4-FFF2-40B4-BE49-F238E27FC236}">
                <a16:creationId xmlns:a16="http://schemas.microsoft.com/office/drawing/2014/main" id="{30517B08-AE36-F89A-555E-72CD341759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7D4BD4-7EF2-8959-0032-6A30295D98DF}"/>
              </a:ext>
            </a:extLst>
          </p:cNvPr>
          <p:cNvSpPr>
            <a:spLocks noGrp="1"/>
          </p:cNvSpPr>
          <p:nvPr>
            <p:ph type="sldNum" sz="quarter" idx="12"/>
          </p:nvPr>
        </p:nvSpPr>
        <p:spPr/>
        <p:txBody>
          <a:bodyPr/>
          <a:lstStyle/>
          <a:p>
            <a:fld id="{D7612964-790F-4D4F-A009-69D7483E155E}" type="slidenum">
              <a:rPr lang="en-US" smtClean="0"/>
              <a:t>‹#›</a:t>
            </a:fld>
            <a:endParaRPr lang="en-US"/>
          </a:p>
        </p:txBody>
      </p:sp>
    </p:spTree>
    <p:extLst>
      <p:ext uri="{BB962C8B-B14F-4D97-AF65-F5344CB8AC3E}">
        <p14:creationId xmlns:p14="http://schemas.microsoft.com/office/powerpoint/2010/main" val="3381909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AC5BB-E764-BAA2-DBFB-0A291AF76F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72E69A-D6A7-F7B3-EBF8-17398620C7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16E994-27B6-CE44-0B41-AC3DDBF2477D}"/>
              </a:ext>
            </a:extLst>
          </p:cNvPr>
          <p:cNvSpPr>
            <a:spLocks noGrp="1"/>
          </p:cNvSpPr>
          <p:nvPr>
            <p:ph type="dt" sz="half" idx="10"/>
          </p:nvPr>
        </p:nvSpPr>
        <p:spPr/>
        <p:txBody>
          <a:bodyPr/>
          <a:lstStyle/>
          <a:p>
            <a:fld id="{7F2D2FC6-54A2-4D77-9D5A-72B48E55DE9A}" type="datetimeFigureOut">
              <a:rPr lang="en-US" smtClean="0"/>
              <a:t>8/19/2023</a:t>
            </a:fld>
            <a:endParaRPr lang="en-US"/>
          </a:p>
        </p:txBody>
      </p:sp>
      <p:sp>
        <p:nvSpPr>
          <p:cNvPr id="5" name="Footer Placeholder 4">
            <a:extLst>
              <a:ext uri="{FF2B5EF4-FFF2-40B4-BE49-F238E27FC236}">
                <a16:creationId xmlns:a16="http://schemas.microsoft.com/office/drawing/2014/main" id="{4CB2B0F3-B6BD-111E-D4F5-FE0308455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0931D-29C7-B027-7A14-6B2F057834D9}"/>
              </a:ext>
            </a:extLst>
          </p:cNvPr>
          <p:cNvSpPr>
            <a:spLocks noGrp="1"/>
          </p:cNvSpPr>
          <p:nvPr>
            <p:ph type="sldNum" sz="quarter" idx="12"/>
          </p:nvPr>
        </p:nvSpPr>
        <p:spPr/>
        <p:txBody>
          <a:bodyPr/>
          <a:lstStyle/>
          <a:p>
            <a:fld id="{D7612964-790F-4D4F-A009-69D7483E155E}" type="slidenum">
              <a:rPr lang="en-US" smtClean="0"/>
              <a:t>‹#›</a:t>
            </a:fld>
            <a:endParaRPr lang="en-US"/>
          </a:p>
        </p:txBody>
      </p:sp>
    </p:spTree>
    <p:extLst>
      <p:ext uri="{BB962C8B-B14F-4D97-AF65-F5344CB8AC3E}">
        <p14:creationId xmlns:p14="http://schemas.microsoft.com/office/powerpoint/2010/main" val="3266978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FD70-175E-22C4-9AEA-76B20DB595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09BEE9-585B-FDE7-7755-ABD37F96E8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D402D9-B934-B6E1-B416-0FB2F71C28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729C47-815C-28EB-D7EE-752B98D62DFA}"/>
              </a:ext>
            </a:extLst>
          </p:cNvPr>
          <p:cNvSpPr>
            <a:spLocks noGrp="1"/>
          </p:cNvSpPr>
          <p:nvPr>
            <p:ph type="dt" sz="half" idx="10"/>
          </p:nvPr>
        </p:nvSpPr>
        <p:spPr/>
        <p:txBody>
          <a:bodyPr/>
          <a:lstStyle/>
          <a:p>
            <a:fld id="{7F2D2FC6-54A2-4D77-9D5A-72B48E55DE9A}" type="datetimeFigureOut">
              <a:rPr lang="en-US" smtClean="0"/>
              <a:t>8/19/2023</a:t>
            </a:fld>
            <a:endParaRPr lang="en-US"/>
          </a:p>
        </p:txBody>
      </p:sp>
      <p:sp>
        <p:nvSpPr>
          <p:cNvPr id="6" name="Footer Placeholder 5">
            <a:extLst>
              <a:ext uri="{FF2B5EF4-FFF2-40B4-BE49-F238E27FC236}">
                <a16:creationId xmlns:a16="http://schemas.microsoft.com/office/drawing/2014/main" id="{52443564-6653-8398-A996-BA597983A2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183022-ECAC-E515-FC80-9C0AD89F98EF}"/>
              </a:ext>
            </a:extLst>
          </p:cNvPr>
          <p:cNvSpPr>
            <a:spLocks noGrp="1"/>
          </p:cNvSpPr>
          <p:nvPr>
            <p:ph type="sldNum" sz="quarter" idx="12"/>
          </p:nvPr>
        </p:nvSpPr>
        <p:spPr/>
        <p:txBody>
          <a:bodyPr/>
          <a:lstStyle/>
          <a:p>
            <a:fld id="{D7612964-790F-4D4F-A009-69D7483E155E}" type="slidenum">
              <a:rPr lang="en-US" smtClean="0"/>
              <a:t>‹#›</a:t>
            </a:fld>
            <a:endParaRPr lang="en-US"/>
          </a:p>
        </p:txBody>
      </p:sp>
    </p:spTree>
    <p:extLst>
      <p:ext uri="{BB962C8B-B14F-4D97-AF65-F5344CB8AC3E}">
        <p14:creationId xmlns:p14="http://schemas.microsoft.com/office/powerpoint/2010/main" val="2657579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7C54F-73AB-831E-AF87-75EB56BCFE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F635B6-E646-96F3-EBDE-7C5F3B428C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FD8B69-E08C-B2BB-EDB2-D516758885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11585C-29CC-738A-F7A2-1C3EA45D2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C68354-9D00-014C-76D2-54CF18F155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61844C-55A6-4968-9929-94CDD956FCEB}"/>
              </a:ext>
            </a:extLst>
          </p:cNvPr>
          <p:cNvSpPr>
            <a:spLocks noGrp="1"/>
          </p:cNvSpPr>
          <p:nvPr>
            <p:ph type="dt" sz="half" idx="10"/>
          </p:nvPr>
        </p:nvSpPr>
        <p:spPr/>
        <p:txBody>
          <a:bodyPr/>
          <a:lstStyle/>
          <a:p>
            <a:fld id="{7F2D2FC6-54A2-4D77-9D5A-72B48E55DE9A}" type="datetimeFigureOut">
              <a:rPr lang="en-US" smtClean="0"/>
              <a:t>8/19/2023</a:t>
            </a:fld>
            <a:endParaRPr lang="en-US"/>
          </a:p>
        </p:txBody>
      </p:sp>
      <p:sp>
        <p:nvSpPr>
          <p:cNvPr id="8" name="Footer Placeholder 7">
            <a:extLst>
              <a:ext uri="{FF2B5EF4-FFF2-40B4-BE49-F238E27FC236}">
                <a16:creationId xmlns:a16="http://schemas.microsoft.com/office/drawing/2014/main" id="{B3973A5B-59E4-7475-02D6-24F0A67A2B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8E18A0-5E99-19D7-B013-82B260229EBB}"/>
              </a:ext>
            </a:extLst>
          </p:cNvPr>
          <p:cNvSpPr>
            <a:spLocks noGrp="1"/>
          </p:cNvSpPr>
          <p:nvPr>
            <p:ph type="sldNum" sz="quarter" idx="12"/>
          </p:nvPr>
        </p:nvSpPr>
        <p:spPr/>
        <p:txBody>
          <a:bodyPr/>
          <a:lstStyle/>
          <a:p>
            <a:fld id="{D7612964-790F-4D4F-A009-69D7483E155E}" type="slidenum">
              <a:rPr lang="en-US" smtClean="0"/>
              <a:t>‹#›</a:t>
            </a:fld>
            <a:endParaRPr lang="en-US"/>
          </a:p>
        </p:txBody>
      </p:sp>
    </p:spTree>
    <p:extLst>
      <p:ext uri="{BB962C8B-B14F-4D97-AF65-F5344CB8AC3E}">
        <p14:creationId xmlns:p14="http://schemas.microsoft.com/office/powerpoint/2010/main" val="803985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93AFB-9D56-455F-8071-0DAE22ED7D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187A9B-21B4-A204-39F1-0EA597D67A42}"/>
              </a:ext>
            </a:extLst>
          </p:cNvPr>
          <p:cNvSpPr>
            <a:spLocks noGrp="1"/>
          </p:cNvSpPr>
          <p:nvPr>
            <p:ph type="dt" sz="half" idx="10"/>
          </p:nvPr>
        </p:nvSpPr>
        <p:spPr/>
        <p:txBody>
          <a:bodyPr/>
          <a:lstStyle/>
          <a:p>
            <a:fld id="{7F2D2FC6-54A2-4D77-9D5A-72B48E55DE9A}" type="datetimeFigureOut">
              <a:rPr lang="en-US" smtClean="0"/>
              <a:t>8/19/2023</a:t>
            </a:fld>
            <a:endParaRPr lang="en-US"/>
          </a:p>
        </p:txBody>
      </p:sp>
      <p:sp>
        <p:nvSpPr>
          <p:cNvPr id="4" name="Footer Placeholder 3">
            <a:extLst>
              <a:ext uri="{FF2B5EF4-FFF2-40B4-BE49-F238E27FC236}">
                <a16:creationId xmlns:a16="http://schemas.microsoft.com/office/drawing/2014/main" id="{CE20C94A-1ADF-B16B-01BF-4670E263F0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E7A29A-9340-4999-9418-5351A6226B68}"/>
              </a:ext>
            </a:extLst>
          </p:cNvPr>
          <p:cNvSpPr>
            <a:spLocks noGrp="1"/>
          </p:cNvSpPr>
          <p:nvPr>
            <p:ph type="sldNum" sz="quarter" idx="12"/>
          </p:nvPr>
        </p:nvSpPr>
        <p:spPr/>
        <p:txBody>
          <a:bodyPr/>
          <a:lstStyle/>
          <a:p>
            <a:fld id="{D7612964-790F-4D4F-A009-69D7483E155E}" type="slidenum">
              <a:rPr lang="en-US" smtClean="0"/>
              <a:t>‹#›</a:t>
            </a:fld>
            <a:endParaRPr lang="en-US"/>
          </a:p>
        </p:txBody>
      </p:sp>
    </p:spTree>
    <p:extLst>
      <p:ext uri="{BB962C8B-B14F-4D97-AF65-F5344CB8AC3E}">
        <p14:creationId xmlns:p14="http://schemas.microsoft.com/office/powerpoint/2010/main" val="2099948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E6275D-19D8-EF01-0CED-B30327FB5304}"/>
              </a:ext>
            </a:extLst>
          </p:cNvPr>
          <p:cNvSpPr>
            <a:spLocks noGrp="1"/>
          </p:cNvSpPr>
          <p:nvPr>
            <p:ph type="dt" sz="half" idx="10"/>
          </p:nvPr>
        </p:nvSpPr>
        <p:spPr/>
        <p:txBody>
          <a:bodyPr/>
          <a:lstStyle/>
          <a:p>
            <a:fld id="{7F2D2FC6-54A2-4D77-9D5A-72B48E55DE9A}" type="datetimeFigureOut">
              <a:rPr lang="en-US" smtClean="0"/>
              <a:t>8/19/2023</a:t>
            </a:fld>
            <a:endParaRPr lang="en-US"/>
          </a:p>
        </p:txBody>
      </p:sp>
      <p:sp>
        <p:nvSpPr>
          <p:cNvPr id="3" name="Footer Placeholder 2">
            <a:extLst>
              <a:ext uri="{FF2B5EF4-FFF2-40B4-BE49-F238E27FC236}">
                <a16:creationId xmlns:a16="http://schemas.microsoft.com/office/drawing/2014/main" id="{1CE24571-C91F-D245-0406-E6F8D2E21D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1564DC-60A4-AD4A-9B78-2163C53BF756}"/>
              </a:ext>
            </a:extLst>
          </p:cNvPr>
          <p:cNvSpPr>
            <a:spLocks noGrp="1"/>
          </p:cNvSpPr>
          <p:nvPr>
            <p:ph type="sldNum" sz="quarter" idx="12"/>
          </p:nvPr>
        </p:nvSpPr>
        <p:spPr/>
        <p:txBody>
          <a:bodyPr/>
          <a:lstStyle/>
          <a:p>
            <a:fld id="{D7612964-790F-4D4F-A009-69D7483E155E}" type="slidenum">
              <a:rPr lang="en-US" smtClean="0"/>
              <a:t>‹#›</a:t>
            </a:fld>
            <a:endParaRPr lang="en-US"/>
          </a:p>
        </p:txBody>
      </p:sp>
    </p:spTree>
    <p:extLst>
      <p:ext uri="{BB962C8B-B14F-4D97-AF65-F5344CB8AC3E}">
        <p14:creationId xmlns:p14="http://schemas.microsoft.com/office/powerpoint/2010/main" val="223859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6197-C9E6-919F-2789-AC0061CE02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F6D8B3-7B23-37EB-7696-2B2D30C985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C71152-03D7-D78E-9136-B4BFA839B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D195BF-AE26-B971-5245-ED6F2850914A}"/>
              </a:ext>
            </a:extLst>
          </p:cNvPr>
          <p:cNvSpPr>
            <a:spLocks noGrp="1"/>
          </p:cNvSpPr>
          <p:nvPr>
            <p:ph type="dt" sz="half" idx="10"/>
          </p:nvPr>
        </p:nvSpPr>
        <p:spPr/>
        <p:txBody>
          <a:bodyPr/>
          <a:lstStyle/>
          <a:p>
            <a:fld id="{7F2D2FC6-54A2-4D77-9D5A-72B48E55DE9A}" type="datetimeFigureOut">
              <a:rPr lang="en-US" smtClean="0"/>
              <a:t>8/19/2023</a:t>
            </a:fld>
            <a:endParaRPr lang="en-US"/>
          </a:p>
        </p:txBody>
      </p:sp>
      <p:sp>
        <p:nvSpPr>
          <p:cNvPr id="6" name="Footer Placeholder 5">
            <a:extLst>
              <a:ext uri="{FF2B5EF4-FFF2-40B4-BE49-F238E27FC236}">
                <a16:creationId xmlns:a16="http://schemas.microsoft.com/office/drawing/2014/main" id="{648C2403-2438-16AE-A553-3E47397ABF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FB613D-3D55-45D0-C1BC-8D25B50FC0FE}"/>
              </a:ext>
            </a:extLst>
          </p:cNvPr>
          <p:cNvSpPr>
            <a:spLocks noGrp="1"/>
          </p:cNvSpPr>
          <p:nvPr>
            <p:ph type="sldNum" sz="quarter" idx="12"/>
          </p:nvPr>
        </p:nvSpPr>
        <p:spPr/>
        <p:txBody>
          <a:bodyPr/>
          <a:lstStyle/>
          <a:p>
            <a:fld id="{D7612964-790F-4D4F-A009-69D7483E155E}" type="slidenum">
              <a:rPr lang="en-US" smtClean="0"/>
              <a:t>‹#›</a:t>
            </a:fld>
            <a:endParaRPr lang="en-US"/>
          </a:p>
        </p:txBody>
      </p:sp>
    </p:spTree>
    <p:extLst>
      <p:ext uri="{BB962C8B-B14F-4D97-AF65-F5344CB8AC3E}">
        <p14:creationId xmlns:p14="http://schemas.microsoft.com/office/powerpoint/2010/main" val="60926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D9316-C6A7-A453-98B6-6A3F6D6AB1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8BE9E2-839F-292D-31C0-4327B74EAE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C4CA1A-C6A9-CA6B-4660-9A7106113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C66248-956D-3100-4E32-4ADDD5AB5F65}"/>
              </a:ext>
            </a:extLst>
          </p:cNvPr>
          <p:cNvSpPr>
            <a:spLocks noGrp="1"/>
          </p:cNvSpPr>
          <p:nvPr>
            <p:ph type="dt" sz="half" idx="10"/>
          </p:nvPr>
        </p:nvSpPr>
        <p:spPr/>
        <p:txBody>
          <a:bodyPr/>
          <a:lstStyle/>
          <a:p>
            <a:fld id="{7F2D2FC6-54A2-4D77-9D5A-72B48E55DE9A}" type="datetimeFigureOut">
              <a:rPr lang="en-US" smtClean="0"/>
              <a:t>8/19/2023</a:t>
            </a:fld>
            <a:endParaRPr lang="en-US"/>
          </a:p>
        </p:txBody>
      </p:sp>
      <p:sp>
        <p:nvSpPr>
          <p:cNvPr id="6" name="Footer Placeholder 5">
            <a:extLst>
              <a:ext uri="{FF2B5EF4-FFF2-40B4-BE49-F238E27FC236}">
                <a16:creationId xmlns:a16="http://schemas.microsoft.com/office/drawing/2014/main" id="{7FEBABF9-EA86-5FF4-B168-C440F76190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591A4-B550-D765-D70B-A2F45A42FBC0}"/>
              </a:ext>
            </a:extLst>
          </p:cNvPr>
          <p:cNvSpPr>
            <a:spLocks noGrp="1"/>
          </p:cNvSpPr>
          <p:nvPr>
            <p:ph type="sldNum" sz="quarter" idx="12"/>
          </p:nvPr>
        </p:nvSpPr>
        <p:spPr/>
        <p:txBody>
          <a:bodyPr/>
          <a:lstStyle/>
          <a:p>
            <a:fld id="{D7612964-790F-4D4F-A009-69D7483E155E}" type="slidenum">
              <a:rPr lang="en-US" smtClean="0"/>
              <a:t>‹#›</a:t>
            </a:fld>
            <a:endParaRPr lang="en-US"/>
          </a:p>
        </p:txBody>
      </p:sp>
    </p:spTree>
    <p:extLst>
      <p:ext uri="{BB962C8B-B14F-4D97-AF65-F5344CB8AC3E}">
        <p14:creationId xmlns:p14="http://schemas.microsoft.com/office/powerpoint/2010/main" val="738257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B52153-2150-52A9-8DA8-7FE65A1746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E928FF-370F-A124-71B8-7931250FE1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E548C7-4556-5885-9E36-9B0F32A0B6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2D2FC6-54A2-4D77-9D5A-72B48E55DE9A}" type="datetimeFigureOut">
              <a:rPr lang="en-US" smtClean="0"/>
              <a:t>8/19/2023</a:t>
            </a:fld>
            <a:endParaRPr lang="en-US"/>
          </a:p>
        </p:txBody>
      </p:sp>
      <p:sp>
        <p:nvSpPr>
          <p:cNvPr id="5" name="Footer Placeholder 4">
            <a:extLst>
              <a:ext uri="{FF2B5EF4-FFF2-40B4-BE49-F238E27FC236}">
                <a16:creationId xmlns:a16="http://schemas.microsoft.com/office/drawing/2014/main" id="{94C13540-C609-BD2C-6F74-635758DE3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03AB46-30DA-0D74-547D-013CBC076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612964-790F-4D4F-A009-69D7483E155E}" type="slidenum">
              <a:rPr lang="en-US" smtClean="0"/>
              <a:t>‹#›</a:t>
            </a:fld>
            <a:endParaRPr lang="en-US"/>
          </a:p>
        </p:txBody>
      </p:sp>
    </p:spTree>
    <p:extLst>
      <p:ext uri="{BB962C8B-B14F-4D97-AF65-F5344CB8AC3E}">
        <p14:creationId xmlns:p14="http://schemas.microsoft.com/office/powerpoint/2010/main" val="2493242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3CFDE6-83B0-FF62-E957-878816733A62}"/>
              </a:ext>
            </a:extLst>
          </p:cNvPr>
          <p:cNvSpPr txBox="1"/>
          <p:nvPr/>
        </p:nvSpPr>
        <p:spPr>
          <a:xfrm>
            <a:off x="4262511" y="2194560"/>
            <a:ext cx="5047536" cy="707886"/>
          </a:xfrm>
          <a:prstGeom prst="rect">
            <a:avLst/>
          </a:prstGeom>
          <a:noFill/>
        </p:spPr>
        <p:txBody>
          <a:bodyPr wrap="none" rtlCol="0">
            <a:spAutoFit/>
          </a:bodyPr>
          <a:lstStyle/>
          <a:p>
            <a:r>
              <a:rPr lang="en-US" sz="4000" b="1" dirty="0"/>
              <a:t>Class 9 Perfect Squares</a:t>
            </a:r>
          </a:p>
        </p:txBody>
      </p:sp>
    </p:spTree>
    <p:extLst>
      <p:ext uri="{BB962C8B-B14F-4D97-AF65-F5344CB8AC3E}">
        <p14:creationId xmlns:p14="http://schemas.microsoft.com/office/powerpoint/2010/main" val="3855759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00ED2A-3C41-C9F0-7FD0-9CD7FAF2EF09}"/>
              </a:ext>
            </a:extLst>
          </p:cNvPr>
          <p:cNvSpPr txBox="1"/>
          <p:nvPr/>
        </p:nvSpPr>
        <p:spPr>
          <a:xfrm>
            <a:off x="2518117" y="2433711"/>
            <a:ext cx="7684604" cy="523220"/>
          </a:xfrm>
          <a:prstGeom prst="rect">
            <a:avLst/>
          </a:prstGeom>
          <a:noFill/>
        </p:spPr>
        <p:txBody>
          <a:bodyPr wrap="none" rtlCol="0">
            <a:spAutoFit/>
          </a:bodyPr>
          <a:lstStyle/>
          <a:p>
            <a:r>
              <a:rPr lang="en-US" sz="2800" b="1" dirty="0"/>
              <a:t>How to determine if a number is a perfect square?</a:t>
            </a:r>
          </a:p>
        </p:txBody>
      </p:sp>
    </p:spTree>
    <p:extLst>
      <p:ext uri="{BB962C8B-B14F-4D97-AF65-F5344CB8AC3E}">
        <p14:creationId xmlns:p14="http://schemas.microsoft.com/office/powerpoint/2010/main" val="1914282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9C91EB-86DE-30BF-2BEF-45CE98792D08}"/>
              </a:ext>
            </a:extLst>
          </p:cNvPr>
          <p:cNvSpPr txBox="1"/>
          <p:nvPr/>
        </p:nvSpPr>
        <p:spPr>
          <a:xfrm>
            <a:off x="2180493" y="1913206"/>
            <a:ext cx="6921304" cy="1815882"/>
          </a:xfrm>
          <a:prstGeom prst="rect">
            <a:avLst/>
          </a:prstGeom>
          <a:noFill/>
        </p:spPr>
        <p:txBody>
          <a:bodyPr wrap="square" rtlCol="0">
            <a:spAutoFit/>
          </a:bodyPr>
          <a:lstStyle/>
          <a:p>
            <a:r>
              <a:rPr lang="en-US" sz="2800" b="1" dirty="0"/>
              <a:t>If a whole number N = P1a1 * P2a2… * </a:t>
            </a:r>
            <a:r>
              <a:rPr lang="en-US" sz="2800" b="1" dirty="0" err="1"/>
              <a:t>Pnan</a:t>
            </a:r>
            <a:r>
              <a:rPr lang="en-US" sz="2800" b="1" dirty="0"/>
              <a:t>, and P1, P2, …, </a:t>
            </a:r>
            <a:r>
              <a:rPr lang="en-US" sz="2800" b="1" dirty="0" err="1"/>
              <a:t>Pn</a:t>
            </a:r>
            <a:r>
              <a:rPr lang="en-US" sz="2800" b="1" dirty="0"/>
              <a:t> are different numbers and are prime, a1, a2, …, an are even positive numbers, then N is a perfect square.</a:t>
            </a:r>
          </a:p>
        </p:txBody>
      </p:sp>
    </p:spTree>
    <p:extLst>
      <p:ext uri="{BB962C8B-B14F-4D97-AF65-F5344CB8AC3E}">
        <p14:creationId xmlns:p14="http://schemas.microsoft.com/office/powerpoint/2010/main" val="1675947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54692A-DDA2-70D1-2064-FD6DD2E1D1ED}"/>
              </a:ext>
            </a:extLst>
          </p:cNvPr>
          <p:cNvSpPr txBox="1"/>
          <p:nvPr/>
        </p:nvSpPr>
        <p:spPr>
          <a:xfrm>
            <a:off x="2761957" y="2349305"/>
            <a:ext cx="6668086" cy="954107"/>
          </a:xfrm>
          <a:prstGeom prst="rect">
            <a:avLst/>
          </a:prstGeom>
          <a:noFill/>
        </p:spPr>
        <p:txBody>
          <a:bodyPr wrap="square" rtlCol="0">
            <a:spAutoFit/>
          </a:bodyPr>
          <a:lstStyle/>
          <a:p>
            <a:r>
              <a:rPr lang="en-US" sz="2800" b="1" dirty="0"/>
              <a:t>There is no perfect square between the squares of two consecutive numbers</a:t>
            </a:r>
          </a:p>
        </p:txBody>
      </p:sp>
    </p:spTree>
    <p:extLst>
      <p:ext uri="{BB962C8B-B14F-4D97-AF65-F5344CB8AC3E}">
        <p14:creationId xmlns:p14="http://schemas.microsoft.com/office/powerpoint/2010/main" val="507820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D7EB2A-5E6D-8388-E514-8CB2B359E9F8}"/>
              </a:ext>
            </a:extLst>
          </p:cNvPr>
          <p:cNvSpPr txBox="1"/>
          <p:nvPr/>
        </p:nvSpPr>
        <p:spPr>
          <a:xfrm>
            <a:off x="1972994" y="826435"/>
            <a:ext cx="8246012" cy="5262979"/>
          </a:xfrm>
          <a:prstGeom prst="rect">
            <a:avLst/>
          </a:prstGeom>
          <a:noFill/>
        </p:spPr>
        <p:txBody>
          <a:bodyPr wrap="square" rtlCol="0">
            <a:spAutoFit/>
          </a:bodyPr>
          <a:lstStyle/>
          <a:p>
            <a:pPr marL="285750" indent="-285750">
              <a:buFont typeface="Wingdings" panose="05000000000000000000" pitchFamily="2" charset="2"/>
              <a:buChar char="v"/>
            </a:pPr>
            <a:r>
              <a:rPr lang="en-US" sz="2800" b="1" dirty="0"/>
              <a:t>Any even number’s square can be written as (2n)2, and has factor 4</a:t>
            </a:r>
          </a:p>
          <a:p>
            <a:pPr marL="285750" indent="-285750">
              <a:buFont typeface="Wingdings" panose="05000000000000000000" pitchFamily="2" charset="2"/>
              <a:buChar char="v"/>
            </a:pPr>
            <a:r>
              <a:rPr lang="en-US" sz="2800" b="1" dirty="0"/>
              <a:t>Any odd number’s square can be written as (2n+1)2, and has remainder 1 when divided by 4</a:t>
            </a:r>
          </a:p>
          <a:p>
            <a:pPr marL="285750" indent="-285750">
              <a:buFont typeface="Wingdings" panose="05000000000000000000" pitchFamily="2" charset="2"/>
              <a:buChar char="v"/>
            </a:pPr>
            <a:r>
              <a:rPr lang="en-US" sz="2800" b="1" dirty="0"/>
              <a:t>Any number has remainder 2 or 3 when divided by 4 would not be a perfect square</a:t>
            </a:r>
          </a:p>
          <a:p>
            <a:pPr marL="285750" indent="-285750">
              <a:buFont typeface="Wingdings" panose="05000000000000000000" pitchFamily="2" charset="2"/>
              <a:buChar char="v"/>
            </a:pPr>
            <a:r>
              <a:rPr lang="en-US" sz="2800" b="1" dirty="0"/>
              <a:t>Any number has remainder 2 after divided by 3 would not be a perfect square</a:t>
            </a:r>
          </a:p>
          <a:p>
            <a:pPr marL="285750" indent="-285750">
              <a:buFont typeface="Wingdings" panose="05000000000000000000" pitchFamily="2" charset="2"/>
              <a:buChar char="v"/>
            </a:pPr>
            <a:r>
              <a:rPr lang="en-US" sz="2800" b="1" dirty="0"/>
              <a:t>Any number has remainder 2 or 3 after divided by 5 would not be a perfect square, therefore if a number’s unit digit is 2, or 3, or 7 or 8 then it would not be a perfect square</a:t>
            </a:r>
            <a:endParaRPr lang="en-US" b="1" dirty="0"/>
          </a:p>
        </p:txBody>
      </p:sp>
    </p:spTree>
    <p:extLst>
      <p:ext uri="{BB962C8B-B14F-4D97-AF65-F5344CB8AC3E}">
        <p14:creationId xmlns:p14="http://schemas.microsoft.com/office/powerpoint/2010/main" val="3337101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03CB99-C12C-D386-9575-5AC5896B075F}"/>
              </a:ext>
            </a:extLst>
          </p:cNvPr>
          <p:cNvSpPr txBox="1"/>
          <p:nvPr/>
        </p:nvSpPr>
        <p:spPr>
          <a:xfrm>
            <a:off x="1431387" y="1275812"/>
            <a:ext cx="8542606" cy="3539430"/>
          </a:xfrm>
          <a:prstGeom prst="rect">
            <a:avLst/>
          </a:prstGeom>
          <a:noFill/>
        </p:spPr>
        <p:txBody>
          <a:bodyPr wrap="square">
            <a:spAutoFit/>
          </a:bodyPr>
          <a:lstStyle/>
          <a:p>
            <a:pPr marL="285750" indent="-285750">
              <a:buFont typeface="Wingdings" panose="05000000000000000000" pitchFamily="2" charset="2"/>
              <a:buChar char="v"/>
            </a:pPr>
            <a:r>
              <a:rPr lang="en-US" sz="2800" b="1" dirty="0"/>
              <a:t>When a perfect square’s unit digit is an odd number, then it’s tenth digit must be an even number</a:t>
            </a:r>
          </a:p>
          <a:p>
            <a:pPr marL="285750" indent="-285750">
              <a:buFont typeface="Wingdings" panose="05000000000000000000" pitchFamily="2" charset="2"/>
              <a:buChar char="v"/>
            </a:pPr>
            <a:r>
              <a:rPr lang="en-US" sz="2800" b="1" dirty="0"/>
              <a:t>When a perfect square’s unit digit is an even number, then it’s tenth digit can be an odd number or even number except when the unit digit is 6, then it’s tenth digit would have to be an odd number</a:t>
            </a:r>
          </a:p>
          <a:p>
            <a:pPr marL="285750" indent="-285750">
              <a:buFont typeface="Wingdings" panose="05000000000000000000" pitchFamily="2" charset="2"/>
              <a:buChar char="v"/>
            </a:pPr>
            <a:r>
              <a:rPr lang="en-US" sz="2800" b="1" dirty="0"/>
              <a:t>If a number’s tenth digit and unit digit are both odd numbers, then it would not be a perfect square</a:t>
            </a:r>
          </a:p>
        </p:txBody>
      </p:sp>
    </p:spTree>
    <p:extLst>
      <p:ext uri="{BB962C8B-B14F-4D97-AF65-F5344CB8AC3E}">
        <p14:creationId xmlns:p14="http://schemas.microsoft.com/office/powerpoint/2010/main" val="2495058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267</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lichu01</dc:creator>
  <cp:lastModifiedBy>lichu01</cp:lastModifiedBy>
  <cp:revision>1</cp:revision>
  <dcterms:created xsi:type="dcterms:W3CDTF">2023-08-19T13:20:46Z</dcterms:created>
  <dcterms:modified xsi:type="dcterms:W3CDTF">2023-08-19T13:53:58Z</dcterms:modified>
</cp:coreProperties>
</file>