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Gráficos_Base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Stefanny Vega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##Gráfico del sistema de base de R ## Gráfico de Dispersión</a:t>
            </a:r>
          </a:p>
          <a:p>
            <a:pPr lvl="0" indent="0" marL="0">
              <a:buNone/>
            </a:pPr>
            <a:r>
              <a:rPr/>
              <a:t>Muestra la relación entre dos variables númericas</a:t>
            </a:r>
          </a:p>
        </p:txBody>
      </p:sp>
      <p:pic>
        <p:nvPicPr>
          <p:cNvPr descr="index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Relación entre entre longitud y ancho de los petalos de las flores de genero “iris”</a:t>
            </a:r>
          </a:p>
        </p:txBody>
      </p:sp>
      <p:pic>
        <p:nvPicPr>
          <p:cNvPr descr="index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Gráficos_Base</dc:title>
  <dc:creator>Stefanny Vega</dc:creator>
  <cp:keywords/>
  <dcterms:created xsi:type="dcterms:W3CDTF">2024-10-04T00:48:48Z</dcterms:created>
  <dcterms:modified xsi:type="dcterms:W3CDTF">2024-10-04T00:48:48Z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