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574A-D289-4112-97A5-B1233413A7A1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4C78-B7BA-405D-92AE-F9575C70F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64C78-B7BA-405D-92AE-F9575C70F8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E96F-0E9B-4D51-B8D7-7A823136C65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25E4-C57D-4C68-BA3E-8F1015C0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165" y="188259"/>
            <a:ext cx="10636623" cy="2547714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latin typeface="+mn-lt"/>
              </a:rPr>
              <a:t>Journey to My Goal</a:t>
            </a:r>
            <a:br>
              <a:rPr lang="en-US" sz="5300" b="1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From Vision to Reality – Becoming a </a:t>
            </a:r>
            <a:r>
              <a:rPr lang="en-US" sz="3600" b="1" dirty="0" smtClean="0">
                <a:latin typeface="+mn-lt"/>
              </a:rPr>
              <a:t>Farm</a:t>
            </a:r>
            <a:r>
              <a:rPr lang="en-US" sz="3600" dirty="0" smtClean="0">
                <a:latin typeface="+mn-lt"/>
              </a:rPr>
              <a:t> &amp; </a:t>
            </a:r>
            <a:r>
              <a:rPr lang="en-US" sz="3600" b="1" dirty="0" smtClean="0">
                <a:latin typeface="+mn-lt"/>
              </a:rPr>
              <a:t>Industrial Equipment</a:t>
            </a:r>
            <a:r>
              <a:rPr lang="en-US" sz="3600" dirty="0" smtClean="0">
                <a:latin typeface="+mn-lt"/>
              </a:rPr>
              <a:t> Export Entrepreneur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2050" name="Picture 2" descr="From Vision to Reality: Embracing AI for Entrepreneurial Growth | by Amitav  Mukherjee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1"/>
          <a:stretch/>
        </p:blipFill>
        <p:spPr bwMode="auto">
          <a:xfrm>
            <a:off x="1519519" y="2749420"/>
            <a:ext cx="9251576" cy="3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9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latin typeface="+mn-lt"/>
              </a:rPr>
              <a:t>What is My Goal?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1264024"/>
            <a:ext cx="7140388" cy="505609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Main Goal:</a:t>
            </a:r>
            <a:r>
              <a:rPr lang="en-US" dirty="0" smtClean="0"/>
              <a:t> To become an entrepreneur venturing in the buying and exporting of tractors and other farm and industrial equipment from the United Kingdom to Nigeria.</a:t>
            </a:r>
          </a:p>
          <a:p>
            <a:r>
              <a:rPr lang="en-US" b="1" dirty="0" smtClean="0"/>
              <a:t>Expanded Explanation:</a:t>
            </a:r>
            <a:endParaRPr lang="en-US" dirty="0" smtClean="0"/>
          </a:p>
          <a:p>
            <a:r>
              <a:rPr lang="en-US" dirty="0" smtClean="0"/>
              <a:t>Nigeria has less import duty on agricultural and industrial machinery, making it a strategic market.</a:t>
            </a:r>
          </a:p>
          <a:p>
            <a:r>
              <a:rPr lang="en-US" dirty="0" smtClean="0"/>
              <a:t>My business would focus on sourcing reliable equipment in the UK and exporting it to Nigerian dealers, farms, and industrial clients.</a:t>
            </a:r>
          </a:p>
          <a:p>
            <a:r>
              <a:rPr lang="en-US" dirty="0" smtClean="0"/>
              <a:t>Responsibilities include: market research, supplier negotiations, export logistics, customs clearance, and after-sales services. </a:t>
            </a:r>
          </a:p>
        </p:txBody>
      </p:sp>
      <p:pic>
        <p:nvPicPr>
          <p:cNvPr id="1026" name="Picture 2" descr="Bulls eye hi-res stock photography and images - Ala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7"/>
          <a:stretch/>
        </p:blipFill>
        <p:spPr bwMode="auto">
          <a:xfrm>
            <a:off x="7772400" y="1798266"/>
            <a:ext cx="3980329" cy="358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Strengths and Weaknesses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690688"/>
            <a:ext cx="7772398" cy="473700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Strengths:</a:t>
            </a:r>
            <a:endParaRPr lang="en-US" dirty="0" smtClean="0"/>
          </a:p>
          <a:p>
            <a:r>
              <a:rPr lang="en-US" dirty="0" smtClean="0"/>
              <a:t>Strong negotiation skills earned during my business experience and economic studies.</a:t>
            </a:r>
          </a:p>
          <a:p>
            <a:r>
              <a:rPr lang="en-US" dirty="0" smtClean="0"/>
              <a:t>Strong analytical and data skills to evaluate market and supplier trends.</a:t>
            </a:r>
          </a:p>
          <a:p>
            <a:r>
              <a:rPr lang="en-US" dirty="0" smtClean="0"/>
              <a:t>Good communication and negotiation skills.</a:t>
            </a:r>
          </a:p>
          <a:p>
            <a:r>
              <a:rPr lang="en-US" dirty="0" smtClean="0"/>
              <a:t>International exposure and cultural awareness.</a:t>
            </a:r>
          </a:p>
          <a:p>
            <a:r>
              <a:rPr lang="en-US" dirty="0" smtClean="0"/>
              <a:t>Entrepreneurial mindset and commitment to long-term success.</a:t>
            </a:r>
          </a:p>
          <a:p>
            <a:r>
              <a:rPr lang="en-US" b="1" dirty="0" smtClean="0"/>
              <a:t>Weaknesses:</a:t>
            </a:r>
            <a:endParaRPr lang="en-US" dirty="0" smtClean="0"/>
          </a:p>
          <a:p>
            <a:r>
              <a:rPr lang="en-US" dirty="0" smtClean="0"/>
              <a:t>Phobia of traveling. This leads to delegation of my role in business deals leading to poor sales due to low negotiated prices.</a:t>
            </a:r>
          </a:p>
          <a:p>
            <a:r>
              <a:rPr lang="en-US" dirty="0" smtClean="0"/>
              <a:t>Limited initial capital.</a:t>
            </a:r>
          </a:p>
          <a:p>
            <a:r>
              <a:rPr lang="en-US" dirty="0" smtClean="0"/>
              <a:t>Limited experience in international trade law.</a:t>
            </a:r>
          </a:p>
          <a:p>
            <a:r>
              <a:rPr lang="en-US" dirty="0" smtClean="0"/>
              <a:t>Building a trustworthy logistics and distribution chain in Nigeria.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Is it smarter to focus on your strengths or weaknesses? - Redefine Your 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28" y="1976718"/>
            <a:ext cx="3348317" cy="396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Environmental Analysis – Opportunities &amp; Threats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6" y="1350030"/>
            <a:ext cx="7620000" cy="48994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Opportunities:</a:t>
            </a:r>
            <a:endParaRPr lang="en-US" dirty="0" smtClean="0"/>
          </a:p>
          <a:p>
            <a:r>
              <a:rPr lang="en-US" dirty="0" smtClean="0"/>
              <a:t>Growing demand for agricultural mechanisation in Nigeria.</a:t>
            </a:r>
          </a:p>
          <a:p>
            <a:r>
              <a:rPr lang="en-US" dirty="0" smtClean="0"/>
              <a:t>Government incentives and lower duties for importing farm equipment.</a:t>
            </a:r>
          </a:p>
          <a:p>
            <a:r>
              <a:rPr lang="en-US" dirty="0" smtClean="0"/>
              <a:t>Established networks in the UK and potential partnerships in Nigeria.</a:t>
            </a:r>
          </a:p>
          <a:p>
            <a:r>
              <a:rPr lang="en-US" dirty="0" smtClean="0"/>
              <a:t>Untapped markets in rural regions.</a:t>
            </a:r>
          </a:p>
          <a:p>
            <a:r>
              <a:rPr lang="en-US" b="1" dirty="0" smtClean="0"/>
              <a:t>Threats:</a:t>
            </a:r>
            <a:endParaRPr lang="en-US" dirty="0" smtClean="0"/>
          </a:p>
          <a:p>
            <a:r>
              <a:rPr lang="en-US" dirty="0" smtClean="0"/>
              <a:t>Political instability and policy changes in Nigeria.</a:t>
            </a:r>
          </a:p>
          <a:p>
            <a:r>
              <a:rPr lang="en-US" dirty="0" smtClean="0"/>
              <a:t>High logistic costs and delays at Nigerian ports.</a:t>
            </a:r>
          </a:p>
          <a:p>
            <a:r>
              <a:rPr lang="en-US" dirty="0" smtClean="0"/>
              <a:t>Currency fluctuation and trade barriers.</a:t>
            </a:r>
          </a:p>
          <a:p>
            <a:r>
              <a:rPr lang="en-US" dirty="0" smtClean="0"/>
              <a:t>Competition from China and local suppliers.</a:t>
            </a:r>
          </a:p>
        </p:txBody>
      </p:sp>
      <p:pic>
        <p:nvPicPr>
          <p:cNvPr id="2050" name="Picture 2" descr="State of the Business: Opportunities &amp; Threats - Dynamic Capi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53" y="1586753"/>
            <a:ext cx="3375212" cy="45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8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Past Experience – Lessons Learned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825624"/>
            <a:ext cx="7194176" cy="44541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Experiences:</a:t>
            </a:r>
            <a:endParaRPr lang="en-US" dirty="0" smtClean="0"/>
          </a:p>
          <a:p>
            <a:r>
              <a:rPr lang="en-US" dirty="0" smtClean="0"/>
              <a:t>Worked with international clients on data projects – taught me global business communication.</a:t>
            </a:r>
          </a:p>
          <a:p>
            <a:r>
              <a:rPr lang="en-US" dirty="0" smtClean="0"/>
              <a:t>Participated in small-scale local reselling business – learnt about profit margins and customer satisfaction.</a:t>
            </a:r>
          </a:p>
          <a:p>
            <a:r>
              <a:rPr lang="en-US" dirty="0" smtClean="0"/>
              <a:t>Faced setbacks with delayed shipments and learnt the value of reliable suppliers.</a:t>
            </a:r>
          </a:p>
          <a:p>
            <a:r>
              <a:rPr lang="en-US" b="1" dirty="0" smtClean="0"/>
              <a:t>Lessons:</a:t>
            </a:r>
            <a:endParaRPr lang="en-US" dirty="0" smtClean="0"/>
          </a:p>
          <a:p>
            <a:r>
              <a:rPr lang="en-US" dirty="0" smtClean="0"/>
              <a:t>Always do due diligence.</a:t>
            </a:r>
          </a:p>
          <a:p>
            <a:r>
              <a:rPr lang="en-US" dirty="0" smtClean="0"/>
              <a:t>Build a network of supportive mentors.</a:t>
            </a:r>
          </a:p>
          <a:p>
            <a:r>
              <a:rPr lang="en-US" dirty="0" smtClean="0"/>
              <a:t>Learn from failure and adapt quickly.</a:t>
            </a:r>
          </a:p>
        </p:txBody>
      </p:sp>
      <p:pic>
        <p:nvPicPr>
          <p:cNvPr id="3074" name="Picture 2" descr="Premium Photo | Close up people hands shake business partnership  success,Shake hand concept,Business team meeting in office teamwork planing  marketing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90165"/>
            <a:ext cx="4087906" cy="37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Developing the Goal – Timeline &amp; Actions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1825624"/>
            <a:ext cx="7799294" cy="44862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Area of Focus:</a:t>
            </a:r>
            <a:r>
              <a:rPr lang="en-US" dirty="0" smtClean="0"/>
              <a:t> Business Planning, Capital Raising, Logistics, Legal Compliance</a:t>
            </a:r>
          </a:p>
          <a:p>
            <a:r>
              <a:rPr lang="en-US" b="1" dirty="0" smtClean="0"/>
              <a:t>Timeline:</a:t>
            </a:r>
            <a:endParaRPr lang="en-US" dirty="0" smtClean="0"/>
          </a:p>
          <a:p>
            <a:r>
              <a:rPr lang="en-US" b="1" dirty="0" smtClean="0"/>
              <a:t>2025 (Q3-Q4):</a:t>
            </a:r>
            <a:r>
              <a:rPr lang="en-US" dirty="0" smtClean="0"/>
              <a:t> Finalise business plan, identify suppliers and Nigerian partners.</a:t>
            </a:r>
          </a:p>
          <a:p>
            <a:r>
              <a:rPr lang="en-US" b="1" dirty="0" smtClean="0"/>
              <a:t>2026 (Q1):</a:t>
            </a:r>
            <a:r>
              <a:rPr lang="en-US" dirty="0" smtClean="0"/>
              <a:t> Raise initial capital and begin pilot import.</a:t>
            </a:r>
          </a:p>
          <a:p>
            <a:r>
              <a:rPr lang="en-US" b="1" dirty="0" smtClean="0"/>
              <a:t>2026 (Q2):</a:t>
            </a:r>
            <a:r>
              <a:rPr lang="en-US" dirty="0" smtClean="0"/>
              <a:t> Launch first shipment, evaluate process, adjust.</a:t>
            </a:r>
          </a:p>
          <a:p>
            <a:r>
              <a:rPr lang="en-US" b="1" dirty="0" smtClean="0"/>
              <a:t>2027 (Q3-Q4):</a:t>
            </a:r>
            <a:r>
              <a:rPr lang="en-US" dirty="0" smtClean="0"/>
              <a:t> Expand operations, seek further investment.</a:t>
            </a:r>
          </a:p>
          <a:p>
            <a:r>
              <a:rPr lang="en-US" b="1" dirty="0" smtClean="0"/>
              <a:t>Further Comments:</a:t>
            </a:r>
            <a:endParaRPr lang="en-US" dirty="0" smtClean="0"/>
          </a:p>
          <a:p>
            <a:r>
              <a:rPr lang="en-US" dirty="0" smtClean="0"/>
              <a:t>Will seek mentorship from successful exporters.</a:t>
            </a:r>
          </a:p>
          <a:p>
            <a:r>
              <a:rPr lang="en-US" dirty="0" smtClean="0"/>
              <a:t>May consider partnering with local agricultural cooperatives in Nigeria.</a:t>
            </a:r>
          </a:p>
          <a:p>
            <a:r>
              <a:rPr lang="en-US" dirty="0" smtClean="0"/>
              <a:t>Will gradually scale operations based on demand and capital.</a:t>
            </a:r>
          </a:p>
        </p:txBody>
      </p:sp>
      <p:pic>
        <p:nvPicPr>
          <p:cNvPr id="4098" name="Picture 2" descr="Roadmap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1825625"/>
            <a:ext cx="36038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NOTE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Agricultural </a:t>
            </a:r>
            <a:r>
              <a:rPr lang="en-US" dirty="0" smtClean="0"/>
              <a:t>and industrial machinery </a:t>
            </a:r>
            <a:r>
              <a:rPr lang="en-US" b="1" dirty="0" smtClean="0"/>
              <a:t>importation favoured </a:t>
            </a:r>
            <a:r>
              <a:rPr lang="en-US" dirty="0" smtClean="0"/>
              <a:t>by: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Less/no import </a:t>
            </a:r>
            <a:r>
              <a:rPr lang="en-US" b="1" dirty="0" smtClean="0"/>
              <a:t>duty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Incentives </a:t>
            </a:r>
            <a:endParaRPr lang="en-US" dirty="0" smtClean="0"/>
          </a:p>
          <a:p>
            <a:r>
              <a:rPr lang="en-US" b="1" dirty="0"/>
              <a:t>P</a:t>
            </a:r>
            <a:r>
              <a:rPr lang="en-US" b="1" dirty="0" smtClean="0"/>
              <a:t>olitical instability, competition, limited capital</a:t>
            </a:r>
            <a:r>
              <a:rPr lang="en-US" dirty="0" smtClean="0"/>
              <a:t> and </a:t>
            </a:r>
            <a:r>
              <a:rPr lang="en-US" b="1" dirty="0" smtClean="0"/>
              <a:t>currency fluctuation</a:t>
            </a:r>
            <a:r>
              <a:rPr lang="en-US" dirty="0" smtClean="0"/>
              <a:t> are major </a:t>
            </a:r>
            <a:r>
              <a:rPr lang="en-US" b="1" dirty="0" smtClean="0"/>
              <a:t>hindrance</a:t>
            </a:r>
            <a:r>
              <a:rPr lang="en-US" dirty="0" smtClean="0"/>
              <a:t>.  </a:t>
            </a:r>
          </a:p>
          <a:p>
            <a:r>
              <a:rPr lang="en-US" b="1" dirty="0"/>
              <a:t>I</a:t>
            </a:r>
            <a:r>
              <a:rPr lang="en-US" b="1" dirty="0" smtClean="0"/>
              <a:t>nternational experience </a:t>
            </a:r>
            <a:r>
              <a:rPr lang="en-US" dirty="0" smtClean="0"/>
              <a:t>&amp; </a:t>
            </a:r>
            <a:r>
              <a:rPr lang="en-US" b="1" dirty="0" smtClean="0"/>
              <a:t>local expertise, networking</a:t>
            </a:r>
            <a:r>
              <a:rPr lang="en-US" dirty="0" smtClean="0"/>
              <a:t>, and </a:t>
            </a:r>
            <a:r>
              <a:rPr lang="en-US" b="1" dirty="0" smtClean="0"/>
              <a:t>exporters</a:t>
            </a:r>
            <a:r>
              <a:rPr lang="en-US" dirty="0" smtClean="0"/>
              <a:t>’ </a:t>
            </a:r>
            <a:r>
              <a:rPr lang="en-US" b="1" dirty="0" smtClean="0"/>
              <a:t>mentorship</a:t>
            </a:r>
            <a:r>
              <a:rPr lang="en-US" dirty="0" smtClean="0"/>
              <a:t> drives the ambition.</a:t>
            </a:r>
          </a:p>
          <a:p>
            <a:r>
              <a:rPr lang="en-US" dirty="0" smtClean="0"/>
              <a:t>Every successful journey begins with a single step. This is mine.</a:t>
            </a:r>
          </a:p>
        </p:txBody>
      </p:sp>
      <p:pic>
        <p:nvPicPr>
          <p:cNvPr id="1026" name="Picture 2" descr="People Connecting Plug Concept Stock Illustrations – 190 People Connecting  Plug Concept Stock Illustrations, Vectors &amp; Clipart -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825625"/>
            <a:ext cx="4400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503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Journey to My Goal  From Vision to Reality – Becoming a Farm &amp; Industrial Equipment Export Entrepreneur </vt:lpstr>
      <vt:lpstr>What is My Goal? </vt:lpstr>
      <vt:lpstr>Strengths and Weaknesses </vt:lpstr>
      <vt:lpstr>Environmental Analysis – Opportunities &amp; Threats </vt:lpstr>
      <vt:lpstr>Past Experience – Lessons Learned </vt:lpstr>
      <vt:lpstr>Developing the Goal – Timeline &amp; Actions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Journey to My Goal Subtitle: From Vision to Reality – Becoming an Equipment Export Entrepreneur </dc:title>
  <dc:creator>user</dc:creator>
  <cp:lastModifiedBy>user</cp:lastModifiedBy>
  <cp:revision>63</cp:revision>
  <dcterms:created xsi:type="dcterms:W3CDTF">2025-06-23T05:31:17Z</dcterms:created>
  <dcterms:modified xsi:type="dcterms:W3CDTF">2025-07-08T12:47:17Z</dcterms:modified>
</cp:coreProperties>
</file>