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2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2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1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0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65535" y="805458"/>
            <a:ext cx="10041584" cy="5262901"/>
            <a:chOff x="1015776" y="691177"/>
            <a:chExt cx="10041584" cy="5262901"/>
          </a:xfrm>
        </p:grpSpPr>
        <p:sp>
          <p:nvSpPr>
            <p:cNvPr id="38" name="Rectangle 37"/>
            <p:cNvSpPr/>
            <p:nvPr/>
          </p:nvSpPr>
          <p:spPr>
            <a:xfrm>
              <a:off x="2265117" y="691177"/>
              <a:ext cx="8784738" cy="53254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72622" y="5377911"/>
              <a:ext cx="8784738" cy="566119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Operating System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67619" y="1488587"/>
              <a:ext cx="8784738" cy="75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sz="1600" dirty="0" smtClean="0"/>
                <a:t>C++2z Concurrency/Parallelism APIs</a:t>
              </a:r>
              <a:endParaRPr lang="en-US" sz="16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67619" y="2403960"/>
              <a:ext cx="8789741" cy="2712916"/>
              <a:chOff x="1097280" y="2228289"/>
              <a:chExt cx="10058400" cy="364080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097280" y="2228289"/>
                <a:ext cx="3550920" cy="1583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Threading Subsystem</a:t>
                </a:r>
                <a:endParaRPr lang="en-US" sz="16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97280" y="4285828"/>
                <a:ext cx="3550920" cy="1583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Active Global Address </a:t>
                </a:r>
              </a:p>
              <a:p>
                <a:pPr algn="ctr"/>
                <a:r>
                  <a:rPr lang="en-US" sz="1600" dirty="0" smtClean="0"/>
                  <a:t>Space (AGAS)</a:t>
                </a:r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43800" y="2228433"/>
                <a:ext cx="3611880" cy="1583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Local Control Objects</a:t>
                </a:r>
              </a:p>
              <a:p>
                <a:pPr algn="ctr"/>
                <a:r>
                  <a:rPr lang="en-US" sz="1600" dirty="0" smtClean="0"/>
                  <a:t>(LCOs)</a:t>
                </a:r>
                <a:endParaRPr lang="en-US" sz="16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543800" y="4285828"/>
                <a:ext cx="3611880" cy="1583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Parcel Transport Layer</a:t>
                </a:r>
              </a:p>
              <a:p>
                <a:pPr algn="ctr"/>
                <a:r>
                  <a:rPr lang="en-US" sz="1600" dirty="0" smtClean="0"/>
                  <a:t>(Networking)</a:t>
                </a:r>
                <a:endParaRPr lang="en-US" sz="1600" dirty="0"/>
              </a:p>
            </p:txBody>
          </p:sp>
          <p:cxnSp>
            <p:nvCxnSpPr>
              <p:cNvPr id="13" name="Straight Arrow Connector 12"/>
              <p:cNvCxnSpPr>
                <a:stCxn id="7" idx="3"/>
                <a:endCxn id="9" idx="1"/>
              </p:cNvCxnSpPr>
              <p:nvPr/>
            </p:nvCxnSpPr>
            <p:spPr>
              <a:xfrm>
                <a:off x="4648200" y="3019922"/>
                <a:ext cx="2895600" cy="144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0" idx="1"/>
              </p:cNvCxnSpPr>
              <p:nvPr/>
            </p:nvCxnSpPr>
            <p:spPr>
              <a:xfrm>
                <a:off x="4648200" y="5077461"/>
                <a:ext cx="2895600" cy="0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0" idx="0"/>
                <a:endCxn id="9" idx="2"/>
              </p:cNvCxnSpPr>
              <p:nvPr/>
            </p:nvCxnSpPr>
            <p:spPr>
              <a:xfrm flipV="1">
                <a:off x="9349740" y="3811699"/>
                <a:ext cx="0" cy="474129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7" idx="2"/>
                <a:endCxn id="8" idx="0"/>
              </p:cNvCxnSpPr>
              <p:nvPr/>
            </p:nvCxnSpPr>
            <p:spPr>
              <a:xfrm>
                <a:off x="2872740" y="3811555"/>
                <a:ext cx="0" cy="474273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648200" y="3811555"/>
                <a:ext cx="2926081" cy="474273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4648200" y="3811555"/>
                <a:ext cx="2895600" cy="474273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673677" y="1166374"/>
              <a:ext cx="9378680" cy="338553"/>
              <a:chOff x="474415" y="768022"/>
              <a:chExt cx="10732343" cy="416577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148358" y="986776"/>
                <a:ext cx="10058400" cy="253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74415" y="768022"/>
                <a:ext cx="631391" cy="416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API</a:t>
                </a:r>
                <a:endParaRPr lang="en-US" sz="16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73677" y="5100781"/>
              <a:ext cx="9378680" cy="338553"/>
              <a:chOff x="474415" y="5761079"/>
              <a:chExt cx="10732343" cy="416578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1148358" y="5920346"/>
                <a:ext cx="10058400" cy="2539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74415" y="5761079"/>
                <a:ext cx="543341" cy="41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OS</a:t>
                </a:r>
                <a:endParaRPr lang="en-US" sz="16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05556" y="1166374"/>
              <a:ext cx="3660595" cy="4272960"/>
              <a:chOff x="4058331" y="700124"/>
              <a:chExt cx="4188944" cy="525772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058331" y="2791155"/>
                <a:ext cx="4188944" cy="2267487"/>
                <a:chOff x="4038370" y="2686834"/>
                <a:chExt cx="4188944" cy="2267487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320540" y="3230563"/>
                  <a:ext cx="3550920" cy="110810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Performance </a:t>
                  </a:r>
                  <a:r>
                    <a:rPr lang="en-US" sz="1600" dirty="0" smtClean="0"/>
                    <a:t>Counter</a:t>
                  </a:r>
                </a:p>
                <a:p>
                  <a:pPr algn="ctr"/>
                  <a:r>
                    <a:rPr lang="en-US" sz="1600" dirty="0" smtClean="0"/>
                    <a:t> </a:t>
                  </a:r>
                  <a:r>
                    <a:rPr lang="en-US" sz="1600" dirty="0" smtClean="0"/>
                    <a:t>Framework</a:t>
                  </a:r>
                  <a:endParaRPr lang="en-US" sz="1600" dirty="0"/>
                </a:p>
              </p:txBody>
            </p:sp>
            <p:sp>
              <p:nvSpPr>
                <p:cNvPr id="30" name="Left Arrow 29"/>
                <p:cNvSpPr/>
                <p:nvPr/>
              </p:nvSpPr>
              <p:spPr>
                <a:xfrm rot="18900000">
                  <a:off x="7248906" y="2935558"/>
                  <a:ext cx="978408" cy="484632"/>
                </a:xfrm>
                <a:prstGeom prst="lef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" name="Left Arrow 30"/>
                <p:cNvSpPr/>
                <p:nvPr/>
              </p:nvSpPr>
              <p:spPr>
                <a:xfrm rot="2700000">
                  <a:off x="7233667" y="4222801"/>
                  <a:ext cx="978408" cy="484632"/>
                </a:xfrm>
                <a:prstGeom prst="lef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 rot="8100000">
                  <a:off x="4038370" y="4225121"/>
                  <a:ext cx="978408" cy="484632"/>
                </a:xfrm>
                <a:prstGeom prst="lef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3" name="Left Arrow 32"/>
                <p:cNvSpPr/>
                <p:nvPr/>
              </p:nvSpPr>
              <p:spPr>
                <a:xfrm rot="13500000">
                  <a:off x="4038369" y="2933722"/>
                  <a:ext cx="978408" cy="484632"/>
                </a:xfrm>
                <a:prstGeom prst="lef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52" name="Left Arrow 51"/>
              <p:cNvSpPr/>
              <p:nvPr/>
            </p:nvSpPr>
            <p:spPr>
              <a:xfrm rot="16200000">
                <a:off x="4727108" y="1894597"/>
                <a:ext cx="2737783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3" name="Left Arrow 52"/>
              <p:cNvSpPr/>
              <p:nvPr/>
            </p:nvSpPr>
            <p:spPr>
              <a:xfrm rot="5400000">
                <a:off x="5269215" y="4888749"/>
                <a:ext cx="1653570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Left Arrow 36"/>
              <p:cNvSpPr/>
              <p:nvPr/>
            </p:nvSpPr>
            <p:spPr>
              <a:xfrm rot="16200000">
                <a:off x="4693161" y="1860649"/>
                <a:ext cx="2805681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5776" y="691177"/>
              <a:ext cx="4559546" cy="5262901"/>
              <a:chOff x="1170898" y="1402897"/>
              <a:chExt cx="4559546" cy="5262901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170898" y="1402897"/>
                <a:ext cx="1092242" cy="526290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mtClean="0"/>
                  <a:t>Policy Engine/Policies</a:t>
                </a:r>
                <a:endParaRPr lang="en-US" dirty="0"/>
              </a:p>
            </p:txBody>
          </p:sp>
          <p:sp>
            <p:nvSpPr>
              <p:cNvPr id="41" name="U-Turn Arrow 40"/>
              <p:cNvSpPr/>
              <p:nvPr/>
            </p:nvSpPr>
            <p:spPr>
              <a:xfrm rot="16200000">
                <a:off x="3419913" y="2298605"/>
                <a:ext cx="880314" cy="3740749"/>
              </a:xfrm>
              <a:prstGeom prst="uturnArrow">
                <a:avLst>
                  <a:gd name="adj1" fmla="val 29045"/>
                  <a:gd name="adj2" fmla="val 25000"/>
                  <a:gd name="adj3" fmla="val 25000"/>
                  <a:gd name="adj4" fmla="val 43750"/>
                  <a:gd name="adj5" fmla="val 24272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87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1</cp:revision>
  <dcterms:created xsi:type="dcterms:W3CDTF">2020-06-11T13:35:43Z</dcterms:created>
  <dcterms:modified xsi:type="dcterms:W3CDTF">2020-06-11T13:43:32Z</dcterms:modified>
</cp:coreProperties>
</file>