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55E"/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V0.9.8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V0.9.7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V0.9.8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72152" cy="954107"/>
            <a:chOff x="1828800" y="2859613"/>
            <a:chExt cx="4472152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V0.9.10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9352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V0.9.9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19600" cy="954107"/>
            <a:chOff x="1828800" y="2859613"/>
            <a:chExt cx="4419600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V0.9.11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6800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V0.9.10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727277"/>
            <a:ext cx="437331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V0.9.11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19218" y="2590800"/>
            <a:ext cx="7154374" cy="1156850"/>
            <a:chOff x="1019218" y="2590800"/>
            <a:chExt cx="7154374" cy="1156850"/>
          </a:xfrm>
        </p:grpSpPr>
        <p:grpSp>
          <p:nvGrpSpPr>
            <p:cNvPr id="4" name="Group 3"/>
            <p:cNvGrpSpPr/>
            <p:nvPr/>
          </p:nvGrpSpPr>
          <p:grpSpPr>
            <a:xfrm>
              <a:off x="1019218" y="2590800"/>
              <a:ext cx="7154374" cy="1107996"/>
              <a:chOff x="1019218" y="2590800"/>
              <a:chExt cx="7154374" cy="11079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844615" y="2590800"/>
                <a:ext cx="632897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HPX V0.9.99</a:t>
                </a: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218" y="2865951"/>
                <a:ext cx="825397" cy="82539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927050" y="3442951"/>
              <a:ext cx="846476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12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9218" y="4035084"/>
            <a:ext cx="7154374" cy="1107996"/>
            <a:chOff x="1019218" y="2681109"/>
            <a:chExt cx="7154374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844615" y="2681109"/>
              <a:ext cx="63289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HPX V0.9.99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18" y="2865951"/>
              <a:ext cx="825397" cy="8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19218" y="2590800"/>
            <a:ext cx="5304508" cy="1156850"/>
            <a:chOff x="1019218" y="2590800"/>
            <a:chExt cx="5304508" cy="1156850"/>
          </a:xfrm>
        </p:grpSpPr>
        <p:grpSp>
          <p:nvGrpSpPr>
            <p:cNvPr id="4" name="Group 3"/>
            <p:cNvGrpSpPr/>
            <p:nvPr/>
          </p:nvGrpSpPr>
          <p:grpSpPr>
            <a:xfrm>
              <a:off x="1019218" y="2590800"/>
              <a:ext cx="5304508" cy="1107996"/>
              <a:chOff x="1019218" y="2590800"/>
              <a:chExt cx="5304508" cy="11079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844615" y="2590800"/>
                <a:ext cx="447911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HPX </a:t>
                </a:r>
                <a:r>
                  <a:rPr lang="en-US" sz="6600" i="1" dirty="0" smtClean="0">
                    <a:solidFill>
                      <a:srgbClr val="10155E"/>
                    </a:solidFill>
                    <a:latin typeface="Serpentine-Bold" panose="02000500000000000000" pitchFamily="2" charset="0"/>
                  </a:rPr>
                  <a:t>V1.0</a:t>
                </a:r>
                <a:endPara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218" y="2865951"/>
                <a:ext cx="825397" cy="82539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927050" y="3442951"/>
              <a:ext cx="846476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12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9218" y="4035084"/>
            <a:ext cx="5304508" cy="1107996"/>
            <a:chOff x="1019218" y="2681109"/>
            <a:chExt cx="5304508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844615" y="2681109"/>
              <a:ext cx="44791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HPX </a:t>
              </a:r>
              <a:r>
                <a:rPr lang="en-US" sz="6600" i="1" dirty="0" smtClean="0">
                  <a:solidFill>
                    <a:srgbClr val="10155E"/>
                  </a:solidFill>
                  <a:latin typeface="Serpentine-Bold" panose="02000500000000000000" pitchFamily="2" charset="0"/>
                </a:rPr>
                <a:t>V1.0</a:t>
              </a:r>
              <a:endParaRPr lang="en-US" sz="6600" i="1" dirty="0" smtClean="0">
                <a:solidFill>
                  <a:srgbClr val="10155E"/>
                </a:solidFill>
                <a:latin typeface="Serpentine-Bold" panose="02000500000000000000" pitchFamily="2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18" y="2865951"/>
              <a:ext cx="825397" cy="8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4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87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Serpentine-Bold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19</cp:revision>
  <dcterms:created xsi:type="dcterms:W3CDTF">2012-10-05T17:19:47Z</dcterms:created>
  <dcterms:modified xsi:type="dcterms:W3CDTF">2016-07-15T23:53:57Z</dcterms:modified>
</cp:coreProperties>
</file>