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57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5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8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7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5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7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5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0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9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5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1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91B59-3308-4288-9FFB-76344938B6F4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2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1617406"/>
            <a:ext cx="41873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HPX V0.9.5</a:t>
            </a:r>
          </a:p>
          <a:p>
            <a:r>
              <a:rPr lang="en-US" sz="20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High Performance ParalleX</a:t>
            </a:r>
            <a:endParaRPr lang="en-US" sz="2000" i="1" dirty="0">
              <a:solidFill>
                <a:srgbClr val="243C9B"/>
              </a:solidFill>
              <a:latin typeface="Serpentine-Bold" panose="02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2859613"/>
            <a:ext cx="41873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HPX V0.9.6</a:t>
            </a:r>
          </a:p>
          <a:p>
            <a:r>
              <a:rPr lang="en-US" sz="20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High Performance ParalleX</a:t>
            </a:r>
            <a:endParaRPr lang="en-US" sz="2000" i="1" dirty="0">
              <a:solidFill>
                <a:srgbClr val="243C9B"/>
              </a:solidFill>
              <a:latin typeface="Serpentine-Bold" panose="02000500000000000000" pitchFamily="2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98983" y="4101820"/>
            <a:ext cx="4601817" cy="1154162"/>
            <a:chOff x="1798983" y="4101820"/>
            <a:chExt cx="4601817" cy="1154162"/>
          </a:xfrm>
        </p:grpSpPr>
        <p:sp>
          <p:nvSpPr>
            <p:cNvPr id="5" name="TextBox 4"/>
            <p:cNvSpPr txBox="1"/>
            <p:nvPr/>
          </p:nvSpPr>
          <p:spPr>
            <a:xfrm>
              <a:off x="1798983" y="4101820"/>
              <a:ext cx="4397358" cy="1154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V1.0</a:t>
              </a:r>
            </a:p>
            <a:p>
              <a:r>
                <a:rPr lang="en-US" sz="21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1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029200" y="4419600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382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05000" y="4267200"/>
            <a:ext cx="4444044" cy="954107"/>
            <a:chOff x="1828800" y="2859613"/>
            <a:chExt cx="4444044" cy="954107"/>
          </a:xfrm>
        </p:grpSpPr>
        <p:sp>
          <p:nvSpPr>
            <p:cNvPr id="2" name="TextBox 1"/>
            <p:cNvSpPr txBox="1"/>
            <p:nvPr/>
          </p:nvSpPr>
          <p:spPr>
            <a:xfrm>
              <a:off x="1828800" y="2859613"/>
              <a:ext cx="4187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V0.9.8</a:t>
              </a:r>
            </a:p>
            <a:p>
              <a:r>
                <a:rPr lang="en-US" sz="20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0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901244" y="3070156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28800" y="1533724"/>
            <a:ext cx="4444044" cy="954107"/>
            <a:chOff x="1828800" y="2859613"/>
            <a:chExt cx="4444044" cy="954107"/>
          </a:xfrm>
        </p:grpSpPr>
        <p:sp>
          <p:nvSpPr>
            <p:cNvPr id="6" name="TextBox 5"/>
            <p:cNvSpPr txBox="1"/>
            <p:nvPr/>
          </p:nvSpPr>
          <p:spPr>
            <a:xfrm>
              <a:off x="1828800" y="2859613"/>
              <a:ext cx="4187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V0.9.7</a:t>
              </a:r>
            </a:p>
            <a:p>
              <a:r>
                <a:rPr lang="en-US" sz="20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0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01244" y="3070156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28800" y="2727277"/>
            <a:ext cx="41873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HPX V0.9.7</a:t>
            </a:r>
          </a:p>
          <a:p>
            <a:r>
              <a:rPr lang="en-US" sz="20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High Performance ParalleX</a:t>
            </a:r>
            <a:endParaRPr lang="en-US" sz="2000" i="1" dirty="0">
              <a:solidFill>
                <a:srgbClr val="243C9B"/>
              </a:solidFill>
              <a:latin typeface="Serpentine-Bol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05000" y="4267200"/>
            <a:ext cx="4444044" cy="954107"/>
            <a:chOff x="1828800" y="2859613"/>
            <a:chExt cx="4444044" cy="954107"/>
          </a:xfrm>
        </p:grpSpPr>
        <p:sp>
          <p:nvSpPr>
            <p:cNvPr id="2" name="TextBox 1"/>
            <p:cNvSpPr txBox="1"/>
            <p:nvPr/>
          </p:nvSpPr>
          <p:spPr>
            <a:xfrm>
              <a:off x="1828800" y="2859613"/>
              <a:ext cx="4187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V0.9.9</a:t>
              </a:r>
            </a:p>
            <a:p>
              <a:r>
                <a:rPr lang="en-US" sz="20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0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901244" y="3070156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28800" y="1533724"/>
            <a:ext cx="4444044" cy="954107"/>
            <a:chOff x="1828800" y="2859613"/>
            <a:chExt cx="4444044" cy="954107"/>
          </a:xfrm>
        </p:grpSpPr>
        <p:sp>
          <p:nvSpPr>
            <p:cNvPr id="6" name="TextBox 5"/>
            <p:cNvSpPr txBox="1"/>
            <p:nvPr/>
          </p:nvSpPr>
          <p:spPr>
            <a:xfrm>
              <a:off x="1828800" y="2859613"/>
              <a:ext cx="4187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V0.9.7</a:t>
              </a:r>
            </a:p>
            <a:p>
              <a:r>
                <a:rPr lang="en-US" sz="20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0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01244" y="3070156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28800" y="2727277"/>
            <a:ext cx="41873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HPX V0.9.8</a:t>
            </a:r>
          </a:p>
          <a:p>
            <a:r>
              <a:rPr lang="en-US" sz="20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High Performance ParalleX</a:t>
            </a:r>
            <a:endParaRPr lang="en-US" sz="2000" i="1" dirty="0">
              <a:solidFill>
                <a:srgbClr val="243C9B"/>
              </a:solidFill>
              <a:latin typeface="Serpentine-Bol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86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05000" y="4267200"/>
            <a:ext cx="4472152" cy="954107"/>
            <a:chOff x="1828800" y="2859613"/>
            <a:chExt cx="4472152" cy="954107"/>
          </a:xfrm>
        </p:grpSpPr>
        <p:sp>
          <p:nvSpPr>
            <p:cNvPr id="2" name="TextBox 1"/>
            <p:cNvSpPr txBox="1"/>
            <p:nvPr/>
          </p:nvSpPr>
          <p:spPr>
            <a:xfrm>
              <a:off x="1828800" y="2859613"/>
              <a:ext cx="4187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</a:t>
              </a:r>
              <a:r>
                <a:rPr lang="en-US" sz="34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V0.9.10</a:t>
              </a:r>
              <a:endParaRPr lang="en-US" sz="3400" i="1" dirty="0" smtClean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  <a:p>
              <a:r>
                <a:rPr lang="en-US" sz="20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0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929352" y="3035661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28800" y="2727277"/>
            <a:ext cx="41873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HPX </a:t>
            </a:r>
            <a:r>
              <a:rPr lang="en-US" sz="48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V0.9.9</a:t>
            </a:r>
            <a:endParaRPr lang="en-US" sz="4800" i="1" dirty="0" smtClean="0">
              <a:solidFill>
                <a:srgbClr val="243C9B"/>
              </a:solidFill>
              <a:latin typeface="Serpentine-Bold" panose="02000500000000000000" pitchFamily="2" charset="0"/>
            </a:endParaRPr>
          </a:p>
          <a:p>
            <a:r>
              <a:rPr lang="en-US" sz="20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High Performance ParalleX</a:t>
            </a:r>
            <a:endParaRPr lang="en-US" sz="2000" i="1" dirty="0">
              <a:solidFill>
                <a:srgbClr val="243C9B"/>
              </a:solidFill>
              <a:latin typeface="Serpentine-Bol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00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61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Serpentine-Bold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Hartmut Kaiser</dc:creator>
  <cp:lastModifiedBy>Hartmut Kaiser</cp:lastModifiedBy>
  <cp:revision>11</cp:revision>
  <dcterms:created xsi:type="dcterms:W3CDTF">2012-10-05T17:19:47Z</dcterms:created>
  <dcterms:modified xsi:type="dcterms:W3CDTF">2014-09-14T20:58:12Z</dcterms:modified>
</cp:coreProperties>
</file>