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8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1B59-3308-4288-9FFB-76344938B6F4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17406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-Bold" pitchFamily="2" charset="0"/>
              </a:rPr>
              <a:t>HPX V0.9.5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-Bold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-Bol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859613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-Bold" pitchFamily="2" charset="0"/>
              </a:rPr>
              <a:t>HPX V0.9.6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-Bold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-Bold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8983" y="4101820"/>
            <a:ext cx="4601817" cy="1154162"/>
            <a:chOff x="1798983" y="4101820"/>
            <a:chExt cx="4601817" cy="1154162"/>
          </a:xfrm>
        </p:grpSpPr>
        <p:sp>
          <p:nvSpPr>
            <p:cNvPr id="5" name="TextBox 4"/>
            <p:cNvSpPr txBox="1"/>
            <p:nvPr/>
          </p:nvSpPr>
          <p:spPr>
            <a:xfrm>
              <a:off x="1798983" y="4101820"/>
              <a:ext cx="4397358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HPX V1.0</a:t>
              </a:r>
            </a:p>
            <a:p>
              <a:r>
                <a:rPr lang="en-US" sz="21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High Performance ParalleX</a:t>
              </a:r>
              <a:endParaRPr lang="en-US" sz="2100" i="1" dirty="0">
                <a:solidFill>
                  <a:srgbClr val="243C9B"/>
                </a:solidFill>
                <a:latin typeface="Serpentine-Bold-Bold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29200" y="4419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82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HPX </a:t>
              </a:r>
              <a:r>
                <a:rPr lang="en-US" sz="36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V0.9.8</a:t>
              </a:r>
              <a:endParaRPr lang="en-US" sz="3600" i="1" dirty="0" smtClean="0">
                <a:solidFill>
                  <a:srgbClr val="243C9B"/>
                </a:solidFill>
                <a:latin typeface="Serpentine-Bold-Bold" pitchFamily="2" charset="0"/>
              </a:endParaRP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-Bold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-Bold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-Bold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-Bold" pitchFamily="2" charset="0"/>
              </a:rPr>
              <a:t>HPX </a:t>
            </a:r>
            <a:r>
              <a:rPr lang="en-US" sz="4800" i="1" dirty="0" smtClean="0">
                <a:solidFill>
                  <a:srgbClr val="243C9B"/>
                </a:solidFill>
                <a:latin typeface="Serpentine-Bold-Bold" pitchFamily="2" charset="0"/>
              </a:rPr>
              <a:t>V0.9.7</a:t>
            </a:r>
            <a:endParaRPr lang="en-US" sz="4800" i="1" dirty="0" smtClean="0">
              <a:solidFill>
                <a:srgbClr val="243C9B"/>
              </a:solidFill>
              <a:latin typeface="Serpentine-Bold-Bold" pitchFamily="2" charset="0"/>
            </a:endParaRP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-Bold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-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4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Serpentine-Bold-Bold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7</cp:revision>
  <dcterms:created xsi:type="dcterms:W3CDTF">2012-10-05T17:19:47Z</dcterms:created>
  <dcterms:modified xsi:type="dcterms:W3CDTF">2013-11-09T20:19:11Z</dcterms:modified>
</cp:coreProperties>
</file>