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1" d="100"/>
          <a:sy n="121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V0.9.8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V0.9.7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V0.9.9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V0.9.8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72152" cy="954107"/>
            <a:chOff x="1828800" y="2859613"/>
            <a:chExt cx="4472152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V0.9.10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9352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V0.9.9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19600" cy="954107"/>
            <a:chOff x="1828800" y="2859613"/>
            <a:chExt cx="4419600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V0.9.11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6800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37331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V0.9.10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511566" cy="954107"/>
            <a:chOff x="1828800" y="2859613"/>
            <a:chExt cx="4511566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V0.9.12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68766" y="3068216"/>
              <a:ext cx="1371600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37331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V0.9.11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Serpentine-Bold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14</cp:revision>
  <dcterms:created xsi:type="dcterms:W3CDTF">2012-10-05T17:19:47Z</dcterms:created>
  <dcterms:modified xsi:type="dcterms:W3CDTF">2015-11-04T17:12:59Z</dcterms:modified>
</cp:coreProperties>
</file>