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55E"/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452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V0.9.11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V0.9.10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727277"/>
            <a:ext cx="43733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V0.9.11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7154374" cy="1156850"/>
            <a:chOff x="1019218" y="2590800"/>
            <a:chExt cx="7154374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7154374" cy="1107996"/>
              <a:chOff x="1019218" y="2590800"/>
              <a:chExt cx="7154374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63289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</a:t>
                </a:r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V0.9.99</a:t>
                </a:r>
                <a:endPara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7154374" cy="1107996"/>
            <a:chOff x="1019218" y="2681109"/>
            <a:chExt cx="7154374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63289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</a:t>
              </a:r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V0.9.99</a:t>
              </a:r>
              <a:endParaRPr lang="en-US" sz="6600" i="1" dirty="0" smtClean="0">
                <a:solidFill>
                  <a:srgbClr val="10155E"/>
                </a:solidFill>
                <a:latin typeface="Serpentine-Bold" panose="02000500000000000000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18</cp:revision>
  <dcterms:created xsi:type="dcterms:W3CDTF">2012-10-05T17:19:47Z</dcterms:created>
  <dcterms:modified xsi:type="dcterms:W3CDTF">2016-06-23T09:34:59Z</dcterms:modified>
</cp:coreProperties>
</file>