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9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1B59-3308-4288-9FFB-76344938B6F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0B37-F6C9-4F80-BC44-1AC7A8762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17406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V0.9.5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859613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V0.9.6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8983" y="4101820"/>
            <a:ext cx="4601817" cy="1154162"/>
            <a:chOff x="1798983" y="4101820"/>
            <a:chExt cx="4601817" cy="1154162"/>
          </a:xfrm>
        </p:grpSpPr>
        <p:sp>
          <p:nvSpPr>
            <p:cNvPr id="5" name="TextBox 4"/>
            <p:cNvSpPr txBox="1"/>
            <p:nvPr/>
          </p:nvSpPr>
          <p:spPr>
            <a:xfrm>
              <a:off x="1798983" y="4101820"/>
              <a:ext cx="4397358" cy="1154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V1.0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9200" y="4419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V0.9.8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V0.9.7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44044" cy="954107"/>
            <a:chOff x="1828800" y="2859613"/>
            <a:chExt cx="4444044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1533724"/>
            <a:ext cx="4444044" cy="954107"/>
            <a:chOff x="1828800" y="2859613"/>
            <a:chExt cx="4444044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V0.9.7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1244" y="3070156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V0.9.8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72152" cy="954107"/>
            <a:chOff x="1828800" y="2859613"/>
            <a:chExt cx="4472152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V0.9.10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9352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187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V0.9.9</a:t>
            </a:r>
          </a:p>
          <a:p>
            <a:r>
              <a:rPr lang="en-US" sz="20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0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419600" cy="954107"/>
            <a:chOff x="1828800" y="2859613"/>
            <a:chExt cx="4419600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187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V0.9.11</a:t>
              </a:r>
            </a:p>
            <a:p>
              <a:r>
                <a:rPr lang="en-US" sz="20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0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6800" y="303566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sz="2000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V0.9.10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05000" y="4267200"/>
            <a:ext cx="4708582" cy="938719"/>
            <a:chOff x="1828800" y="2859613"/>
            <a:chExt cx="4708582" cy="938719"/>
          </a:xfrm>
        </p:grpSpPr>
        <p:sp>
          <p:nvSpPr>
            <p:cNvPr id="2" name="TextBox 1"/>
            <p:cNvSpPr txBox="1"/>
            <p:nvPr/>
          </p:nvSpPr>
          <p:spPr>
            <a:xfrm>
              <a:off x="1828800" y="2859613"/>
              <a:ext cx="437331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HPX V0.9.99</a:t>
              </a:r>
            </a:p>
            <a:p>
              <a:r>
                <a:rPr lang="en-US" sz="2100" i="1" dirty="0" smtClean="0">
                  <a:solidFill>
                    <a:srgbClr val="243C9B"/>
                  </a:solidFill>
                  <a:latin typeface="Serpentine-Bold" panose="02000500000000000000" pitchFamily="2" charset="0"/>
                </a:rPr>
                <a:t>High Performance ParalleX</a:t>
              </a:r>
              <a:endParaRPr lang="en-US" sz="2100" i="1" dirty="0">
                <a:solidFill>
                  <a:srgbClr val="243C9B"/>
                </a:solidFill>
                <a:latin typeface="Serpentine-Bold" panose="02000500000000000000" pitchFamily="2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65782" y="3068216"/>
              <a:ext cx="1371600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>
                      <a:alpha val="90000"/>
                    </a:srgbClr>
                  </a:solidFill>
                  <a:latin typeface="Arial Black" panose="020B0A04020102020204" pitchFamily="34" charset="0"/>
                </a:rPr>
                <a:t>DRAFT</a:t>
              </a:r>
              <a:endParaRPr lang="en-US" dirty="0">
                <a:solidFill>
                  <a:srgbClr val="C00000">
                    <a:alpha val="90000"/>
                  </a:srgb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0" y="2727277"/>
            <a:ext cx="437331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V0.9.11</a:t>
            </a:r>
          </a:p>
          <a:p>
            <a:r>
              <a:rPr lang="en-US" sz="21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1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727277"/>
            <a:ext cx="4649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HPX </a:t>
            </a:r>
            <a:r>
              <a:rPr lang="en-US" sz="48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V0.9.99</a:t>
            </a:r>
            <a:endParaRPr lang="en-US" sz="4800" i="1" dirty="0" smtClean="0">
              <a:solidFill>
                <a:srgbClr val="243C9B"/>
              </a:solidFill>
              <a:latin typeface="Serpentine-Bold" panose="02000500000000000000" pitchFamily="2" charset="0"/>
            </a:endParaRPr>
          </a:p>
          <a:p>
            <a:r>
              <a:rPr lang="en-US" sz="2200" i="1" dirty="0" smtClean="0">
                <a:solidFill>
                  <a:srgbClr val="243C9B"/>
                </a:solidFill>
                <a:latin typeface="Serpentine-Bold" panose="02000500000000000000" pitchFamily="2" charset="0"/>
              </a:rPr>
              <a:t>High Performance ParalleX</a:t>
            </a:r>
            <a:endParaRPr lang="en-US" sz="2200" i="1" dirty="0">
              <a:solidFill>
                <a:srgbClr val="243C9B"/>
              </a:solidFill>
              <a:latin typeface="Serpentine-Bol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Serpentine-Bold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Hartmut Kaiser</dc:creator>
  <cp:lastModifiedBy>Hartmut Kaiser</cp:lastModifiedBy>
  <cp:revision>16</cp:revision>
  <dcterms:created xsi:type="dcterms:W3CDTF">2012-10-05T17:19:47Z</dcterms:created>
  <dcterms:modified xsi:type="dcterms:W3CDTF">2016-06-22T17:01:39Z</dcterms:modified>
</cp:coreProperties>
</file>