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10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HPX </a:t>
            </a:r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V0.9.5</a:t>
            </a:r>
            <a:endParaRPr lang="en-US" sz="4800" i="1" dirty="0" smtClean="0">
              <a:solidFill>
                <a:srgbClr val="243C9B"/>
              </a:solidFill>
              <a:latin typeface="Serpentine-Bold-Bold" pitchFamily="2" charset="0"/>
            </a:endParaRP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-Bold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-Bol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HPX </a:t>
            </a:r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V0.9.6</a:t>
            </a:r>
            <a:endParaRPr lang="en-US" sz="4800" i="1" dirty="0" smtClean="0">
              <a:solidFill>
                <a:srgbClr val="243C9B"/>
              </a:solidFill>
              <a:latin typeface="Serpentine-Bold-Bold" pitchFamily="2" charset="0"/>
            </a:endParaRP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-Bold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-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Serpentine-Bold-Bold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2</cp:revision>
  <dcterms:created xsi:type="dcterms:W3CDTF">2012-10-05T17:19:47Z</dcterms:created>
  <dcterms:modified xsi:type="dcterms:W3CDTF">2013-04-08T02:21:08Z</dcterms:modified>
</cp:coreProperties>
</file>