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V0.9.8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V0.9.7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V0.9.8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72152" cy="954107"/>
            <a:chOff x="1828800" y="2859613"/>
            <a:chExt cx="4472152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V0.9.10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9352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V0.9.9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19600" cy="954107"/>
            <a:chOff x="1828800" y="2859613"/>
            <a:chExt cx="4419600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</a:t>
              </a:r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V0.9.11</a:t>
              </a:r>
              <a:endParaRPr lang="en-US" sz="3400" i="1" dirty="0" smtClean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6800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</a:t>
            </a:r>
            <a:r>
              <a:rPr lang="en-US" sz="46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V0.9.10</a:t>
            </a:r>
            <a:endParaRPr lang="en-US" sz="4600" i="1" dirty="0" smtClean="0">
              <a:solidFill>
                <a:srgbClr val="243C9B"/>
              </a:solidFill>
              <a:latin typeface="Serpentine-Bold" panose="02000500000000000000" pitchFamily="2" charset="0"/>
            </a:endParaRP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72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Serpentine-Bold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12</cp:revision>
  <dcterms:created xsi:type="dcterms:W3CDTF">2012-10-05T17:19:47Z</dcterms:created>
  <dcterms:modified xsi:type="dcterms:W3CDTF">2015-03-02T20:37:10Z</dcterms:modified>
</cp:coreProperties>
</file>