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91" autoAdjust="0"/>
    <p:restoredTop sz="94660"/>
  </p:normalViewPr>
  <p:slideViewPr>
    <p:cSldViewPr snapToGrid="0">
      <p:cViewPr varScale="1">
        <p:scale>
          <a:sx n="62" d="100"/>
          <a:sy n="62" d="100"/>
        </p:scale>
        <p:origin x="27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B55D-BF08-444C-89DF-E27D34D50ECE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2956-0034-4FA2-8844-5F8CDFD77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98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B55D-BF08-444C-89DF-E27D34D50ECE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2956-0034-4FA2-8844-5F8CDFD77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53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B55D-BF08-444C-89DF-E27D34D50ECE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2956-0034-4FA2-8844-5F8CDFD77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20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B55D-BF08-444C-89DF-E27D34D50ECE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2956-0034-4FA2-8844-5F8CDFD77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99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B55D-BF08-444C-89DF-E27D34D50ECE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2956-0034-4FA2-8844-5F8CDFD77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05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B55D-BF08-444C-89DF-E27D34D50ECE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2956-0034-4FA2-8844-5F8CDFD77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89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B55D-BF08-444C-89DF-E27D34D50ECE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2956-0034-4FA2-8844-5F8CDFD77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9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B55D-BF08-444C-89DF-E27D34D50ECE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2956-0034-4FA2-8844-5F8CDFD77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64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B55D-BF08-444C-89DF-E27D34D50ECE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2956-0034-4FA2-8844-5F8CDFD77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72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B55D-BF08-444C-89DF-E27D34D50ECE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2956-0034-4FA2-8844-5F8CDFD77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B55D-BF08-444C-89DF-E27D34D50ECE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2956-0034-4FA2-8844-5F8CDFD77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31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8B55D-BF08-444C-89DF-E27D34D50ECE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A2956-0034-4FA2-8844-5F8CDFD77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66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EF3334D-E334-408B-97B6-FD65A5A5A043}"/>
              </a:ext>
            </a:extLst>
          </p:cNvPr>
          <p:cNvSpPr/>
          <p:nvPr/>
        </p:nvSpPr>
        <p:spPr>
          <a:xfrm>
            <a:off x="4206790" y="1540411"/>
            <a:ext cx="2637354" cy="51693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2E10681-8A92-44E2-A67D-22AC9CA35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3" y="1540411"/>
            <a:ext cx="4197553" cy="516930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3574692-3C10-4F52-9CCF-CF22B644155E}"/>
              </a:ext>
            </a:extLst>
          </p:cNvPr>
          <p:cNvSpPr txBox="1"/>
          <p:nvPr/>
        </p:nvSpPr>
        <p:spPr>
          <a:xfrm>
            <a:off x="2986208" y="5922361"/>
            <a:ext cx="1668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modèle des </a:t>
            </a:r>
            <a:r>
              <a:rPr kumimoji="0" lang="fr-FR" alt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Pods</a:t>
            </a: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(nom/image/port)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EBFA3F1-6F09-4DB0-9BC9-A02E26DE3074}"/>
              </a:ext>
            </a:extLst>
          </p:cNvPr>
          <p:cNvCxnSpPr>
            <a:cxnSpLocks/>
          </p:cNvCxnSpPr>
          <p:nvPr/>
        </p:nvCxnSpPr>
        <p:spPr>
          <a:xfrm>
            <a:off x="157520" y="5560538"/>
            <a:ext cx="43342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F7F80DE-4F30-466F-AC92-019F3399F982}"/>
              </a:ext>
            </a:extLst>
          </p:cNvPr>
          <p:cNvCxnSpPr/>
          <p:nvPr/>
        </p:nvCxnSpPr>
        <p:spPr>
          <a:xfrm>
            <a:off x="157520" y="3167446"/>
            <a:ext cx="66881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5F09ABC-0987-483C-B1B7-91EECF2694BB}"/>
              </a:ext>
            </a:extLst>
          </p:cNvPr>
          <p:cNvCxnSpPr/>
          <p:nvPr/>
        </p:nvCxnSpPr>
        <p:spPr>
          <a:xfrm>
            <a:off x="157520" y="2084171"/>
            <a:ext cx="66881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82C8F6F4-3C05-4714-8B6C-EA414C4B84A3}"/>
              </a:ext>
            </a:extLst>
          </p:cNvPr>
          <p:cNvSpPr txBox="1"/>
          <p:nvPr/>
        </p:nvSpPr>
        <p:spPr>
          <a:xfrm>
            <a:off x="5869456" y="4268120"/>
            <a:ext cx="997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 err="1">
                <a:solidFill>
                  <a:schemeClr val="bg1"/>
                </a:solidFill>
              </a:rPr>
              <a:t>Spec</a:t>
            </a:r>
            <a:r>
              <a:rPr lang="fr-FR" sz="1400" dirty="0">
                <a:solidFill>
                  <a:schemeClr val="bg1"/>
                </a:solidFill>
              </a:rPr>
              <a:t> :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dirty="0">
                <a:solidFill>
                  <a:schemeClr val="bg1"/>
                </a:solidFill>
              </a:rPr>
              <a:t>Infos sur </a:t>
            </a:r>
            <a:r>
              <a:rPr lang="fr-FR" sz="1400" dirty="0" err="1">
                <a:solidFill>
                  <a:schemeClr val="bg1"/>
                </a:solidFill>
              </a:rPr>
              <a:t>replicaset</a:t>
            </a:r>
            <a:r>
              <a:rPr lang="fr-FR" sz="1400" dirty="0">
                <a:solidFill>
                  <a:schemeClr val="bg1"/>
                </a:solidFill>
              </a:rPr>
              <a:t> que l’on souhaite construire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5310B7C5-BB27-48F7-BBBB-70CE1C2DB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075" y="3838812"/>
            <a:ext cx="283121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Pods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à gérer pour le 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ReplicaSet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 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Pods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dont le label = label de l’objet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arenthèse fermante 16">
            <a:extLst>
              <a:ext uri="{FF2B5EF4-FFF2-40B4-BE49-F238E27FC236}">
                <a16:creationId xmlns:a16="http://schemas.microsoft.com/office/drawing/2014/main" id="{249C5F0B-C4C8-4056-84C7-AE04F6F35BB7}"/>
              </a:ext>
            </a:extLst>
          </p:cNvPr>
          <p:cNvSpPr/>
          <p:nvPr/>
        </p:nvSpPr>
        <p:spPr>
          <a:xfrm>
            <a:off x="5730610" y="3282658"/>
            <a:ext cx="108000" cy="3315843"/>
          </a:xfrm>
          <a:prstGeom prst="rightBracke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Parenthèse fermante 17">
            <a:extLst>
              <a:ext uri="{FF2B5EF4-FFF2-40B4-BE49-F238E27FC236}">
                <a16:creationId xmlns:a16="http://schemas.microsoft.com/office/drawing/2014/main" id="{A42C6867-E3B3-46C6-A139-6C6E24B378D4}"/>
              </a:ext>
            </a:extLst>
          </p:cNvPr>
          <p:cNvSpPr/>
          <p:nvPr/>
        </p:nvSpPr>
        <p:spPr>
          <a:xfrm>
            <a:off x="2854654" y="5652380"/>
            <a:ext cx="108000" cy="995552"/>
          </a:xfrm>
          <a:prstGeom prst="rightBracke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EA6B336-38A4-4677-86FA-4CC36FD6AA59}"/>
              </a:ext>
            </a:extLst>
          </p:cNvPr>
          <p:cNvCxnSpPr>
            <a:cxnSpLocks/>
          </p:cNvCxnSpPr>
          <p:nvPr/>
        </p:nvCxnSpPr>
        <p:spPr>
          <a:xfrm>
            <a:off x="116879" y="4493738"/>
            <a:ext cx="5502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enthèse fermante 24">
            <a:extLst>
              <a:ext uri="{FF2B5EF4-FFF2-40B4-BE49-F238E27FC236}">
                <a16:creationId xmlns:a16="http://schemas.microsoft.com/office/drawing/2014/main" id="{15CB473F-4AA4-467A-8041-B4F2FEFE1797}"/>
              </a:ext>
            </a:extLst>
          </p:cNvPr>
          <p:cNvSpPr/>
          <p:nvPr/>
        </p:nvSpPr>
        <p:spPr>
          <a:xfrm>
            <a:off x="2848588" y="3768810"/>
            <a:ext cx="108000" cy="684000"/>
          </a:xfrm>
          <a:prstGeom prst="rightBracke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D962C88-F97D-49A1-93DE-9A83B93642C3}"/>
              </a:ext>
            </a:extLst>
          </p:cNvPr>
          <p:cNvSpPr txBox="1"/>
          <p:nvPr/>
        </p:nvSpPr>
        <p:spPr>
          <a:xfrm>
            <a:off x="2995991" y="4822610"/>
            <a:ext cx="1483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label des </a:t>
            </a:r>
            <a:r>
              <a:rPr lang="fr-FR" sz="1400" dirty="0" err="1">
                <a:solidFill>
                  <a:schemeClr val="bg1"/>
                </a:solidFill>
              </a:rPr>
              <a:t>pods</a:t>
            </a:r>
            <a:r>
              <a:rPr lang="fr-FR" sz="1400" dirty="0">
                <a:solidFill>
                  <a:schemeClr val="bg1"/>
                </a:solidFill>
              </a:rPr>
              <a:t> (étiquette/valeur)</a:t>
            </a:r>
          </a:p>
        </p:txBody>
      </p:sp>
      <p:sp>
        <p:nvSpPr>
          <p:cNvPr id="30" name="Parenthèse fermante 29">
            <a:extLst>
              <a:ext uri="{FF2B5EF4-FFF2-40B4-BE49-F238E27FC236}">
                <a16:creationId xmlns:a16="http://schemas.microsoft.com/office/drawing/2014/main" id="{84A0863F-8D90-40FC-9B16-7B697CC44D05}"/>
              </a:ext>
            </a:extLst>
          </p:cNvPr>
          <p:cNvSpPr/>
          <p:nvPr/>
        </p:nvSpPr>
        <p:spPr>
          <a:xfrm>
            <a:off x="2854652" y="4753579"/>
            <a:ext cx="108000" cy="733519"/>
          </a:xfrm>
          <a:prstGeom prst="rightBracke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Parenthèse fermante 30">
            <a:extLst>
              <a:ext uri="{FF2B5EF4-FFF2-40B4-BE49-F238E27FC236}">
                <a16:creationId xmlns:a16="http://schemas.microsoft.com/office/drawing/2014/main" id="{460290A0-1606-442D-BB5B-F67D95AEADEB}"/>
              </a:ext>
            </a:extLst>
          </p:cNvPr>
          <p:cNvSpPr/>
          <p:nvPr/>
        </p:nvSpPr>
        <p:spPr>
          <a:xfrm>
            <a:off x="2842296" y="3492552"/>
            <a:ext cx="108000" cy="180000"/>
          </a:xfrm>
          <a:prstGeom prst="rightBracke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5916CC4-533B-4624-B0A1-B69B14C63AD9}"/>
              </a:ext>
            </a:extLst>
          </p:cNvPr>
          <p:cNvSpPr txBox="1"/>
          <p:nvPr/>
        </p:nvSpPr>
        <p:spPr>
          <a:xfrm>
            <a:off x="2971016" y="3430942"/>
            <a:ext cx="1668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1400" dirty="0">
                <a:solidFill>
                  <a:prstClr val="white"/>
                </a:solidFill>
                <a:latin typeface="Calibri" panose="020F0502020204030204"/>
              </a:rPr>
              <a:t>Nombre de </a:t>
            </a:r>
            <a:r>
              <a:rPr lang="fr-FR" altLang="fr-FR" sz="1400" dirty="0" err="1">
                <a:solidFill>
                  <a:prstClr val="white"/>
                </a:solidFill>
                <a:latin typeface="Calibri" panose="020F0502020204030204"/>
              </a:rPr>
              <a:t>replicas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0A50ADD-6E2F-4C05-A721-5486402485C0}"/>
              </a:ext>
            </a:extLst>
          </p:cNvPr>
          <p:cNvSpPr txBox="1"/>
          <p:nvPr/>
        </p:nvSpPr>
        <p:spPr>
          <a:xfrm>
            <a:off x="5316724" y="2220100"/>
            <a:ext cx="15274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Nom et label de l’objet (étiquette/valeur)</a:t>
            </a:r>
          </a:p>
        </p:txBody>
      </p:sp>
      <p:sp>
        <p:nvSpPr>
          <p:cNvPr id="34" name="Parenthèse fermante 33">
            <a:extLst>
              <a:ext uri="{FF2B5EF4-FFF2-40B4-BE49-F238E27FC236}">
                <a16:creationId xmlns:a16="http://schemas.microsoft.com/office/drawing/2014/main" id="{07184B45-72AA-4EDF-8E59-BFB01D42EE70}"/>
              </a:ext>
            </a:extLst>
          </p:cNvPr>
          <p:cNvSpPr/>
          <p:nvPr/>
        </p:nvSpPr>
        <p:spPr>
          <a:xfrm>
            <a:off x="5128953" y="2147916"/>
            <a:ext cx="108000" cy="972000"/>
          </a:xfrm>
          <a:prstGeom prst="rightBracke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ACB5809-BE40-4DA1-A89E-690F4C0B16F1}"/>
              </a:ext>
            </a:extLst>
          </p:cNvPr>
          <p:cNvSpPr txBox="1"/>
          <p:nvPr/>
        </p:nvSpPr>
        <p:spPr>
          <a:xfrm>
            <a:off x="4955059" y="1542067"/>
            <a:ext cx="1791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Version de l’objet créé</a:t>
            </a:r>
          </a:p>
          <a:p>
            <a:r>
              <a:rPr lang="fr-FR" sz="1400" dirty="0">
                <a:solidFill>
                  <a:schemeClr val="bg1"/>
                </a:solidFill>
              </a:rPr>
              <a:t>Type de l’objet créé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533DFF2-9A34-468A-B57A-90F25B3F8A1B}"/>
              </a:ext>
            </a:extLst>
          </p:cNvPr>
          <p:cNvSpPr txBox="1"/>
          <p:nvPr/>
        </p:nvSpPr>
        <p:spPr>
          <a:xfrm>
            <a:off x="4609916" y="5084465"/>
            <a:ext cx="11984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sz="1400" dirty="0" err="1">
                <a:solidFill>
                  <a:schemeClr val="bg1"/>
                </a:solidFill>
              </a:rPr>
              <a:t>metadonnées</a:t>
            </a:r>
            <a:r>
              <a:rPr lang="fr-FR" altLang="fr-FR" sz="1400" dirty="0">
                <a:solidFill>
                  <a:schemeClr val="bg1"/>
                </a:solidFill>
              </a:rPr>
              <a:t> des </a:t>
            </a:r>
            <a:r>
              <a:rPr lang="fr-FR" altLang="fr-FR" sz="1400" dirty="0" err="1">
                <a:solidFill>
                  <a:schemeClr val="bg1"/>
                </a:solidFill>
              </a:rPr>
              <a:t>pods</a:t>
            </a:r>
            <a:r>
              <a:rPr lang="fr-FR" altLang="fr-FR" sz="1400" dirty="0">
                <a:solidFill>
                  <a:schemeClr val="bg1"/>
                </a:solidFill>
              </a:rPr>
              <a:t> (label et </a:t>
            </a:r>
            <a:r>
              <a:rPr lang="fr-FR" altLang="fr-FR" sz="1400" dirty="0" err="1">
                <a:solidFill>
                  <a:schemeClr val="bg1"/>
                </a:solidFill>
              </a:rPr>
              <a:t>modele</a:t>
            </a:r>
            <a:r>
              <a:rPr lang="fr-FR" altLang="fr-FR" sz="1400" dirty="0">
                <a:solidFill>
                  <a:schemeClr val="bg1"/>
                </a:solidFill>
              </a:rPr>
              <a:t>) 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8" name="Parenthèse fermante 37">
            <a:extLst>
              <a:ext uri="{FF2B5EF4-FFF2-40B4-BE49-F238E27FC236}">
                <a16:creationId xmlns:a16="http://schemas.microsoft.com/office/drawing/2014/main" id="{6D575FCA-BFA5-46AD-BD92-D7C45670F25C}"/>
              </a:ext>
            </a:extLst>
          </p:cNvPr>
          <p:cNvSpPr/>
          <p:nvPr/>
        </p:nvSpPr>
        <p:spPr>
          <a:xfrm>
            <a:off x="4536372" y="4572001"/>
            <a:ext cx="108000" cy="2026500"/>
          </a:xfrm>
          <a:prstGeom prst="rightBracke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arenthèse fermante 39">
            <a:extLst>
              <a:ext uri="{FF2B5EF4-FFF2-40B4-BE49-F238E27FC236}">
                <a16:creationId xmlns:a16="http://schemas.microsoft.com/office/drawing/2014/main" id="{DF370AB6-C24B-49EB-A786-60964AB66B3A}"/>
              </a:ext>
            </a:extLst>
          </p:cNvPr>
          <p:cNvSpPr/>
          <p:nvPr/>
        </p:nvSpPr>
        <p:spPr>
          <a:xfrm>
            <a:off x="4861835" y="1599507"/>
            <a:ext cx="108000" cy="180000"/>
          </a:xfrm>
          <a:prstGeom prst="rightBracke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arenthèse fermante 40">
            <a:extLst>
              <a:ext uri="{FF2B5EF4-FFF2-40B4-BE49-F238E27FC236}">
                <a16:creationId xmlns:a16="http://schemas.microsoft.com/office/drawing/2014/main" id="{987EA022-0F04-4F17-8485-EB2607F87E8D}"/>
              </a:ext>
            </a:extLst>
          </p:cNvPr>
          <p:cNvSpPr/>
          <p:nvPr/>
        </p:nvSpPr>
        <p:spPr>
          <a:xfrm>
            <a:off x="4853594" y="1850763"/>
            <a:ext cx="108000" cy="180000"/>
          </a:xfrm>
          <a:prstGeom prst="rightBracke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1971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72</Words>
  <Application>Microsoft Office PowerPoint</Application>
  <PresentationFormat>Affichage à l'écran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SFMono-Regular</vt:lpstr>
      <vt:lpstr>Source Sans Pro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Stéphane de Reynal</dc:creator>
  <cp:lastModifiedBy>Stéphane de Reynal</cp:lastModifiedBy>
  <cp:revision>2</cp:revision>
  <dcterms:created xsi:type="dcterms:W3CDTF">2021-07-29T17:34:55Z</dcterms:created>
  <dcterms:modified xsi:type="dcterms:W3CDTF">2021-07-29T18:32:35Z</dcterms:modified>
</cp:coreProperties>
</file>