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B0AB"/>
    <a:srgbClr val="688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AA37A8-BC57-4699-B074-C1E2C20A9107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8227B90-B1B9-4A9D-935D-591EC2B02BC3}">
      <dgm:prSet phldrT="[Text]"/>
      <dgm:spPr>
        <a:solidFill>
          <a:srgbClr val="B6B0AB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Threshold Application</a:t>
          </a:r>
          <a:endParaRPr lang="en-US" b="1" dirty="0">
            <a:solidFill>
              <a:schemeClr val="tx1"/>
            </a:solidFill>
          </a:endParaRPr>
        </a:p>
      </dgm:t>
    </dgm:pt>
    <dgm:pt modelId="{A51F9C0E-598D-4516-AB1A-BD023AE19BC6}" type="parTrans" cxnId="{0763BA92-7048-4D23-8BDD-8598DEA20C4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0E99491-50B4-4506-A4B6-8CB1E89ACE0A}" type="sibTrans" cxnId="{0763BA92-7048-4D23-8BDD-8598DEA20C4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3A7A347-9DF8-49E9-9A23-25DE3702DA6D}">
      <dgm:prSet phldrT="[Text]"/>
      <dgm:spPr>
        <a:solidFill>
          <a:srgbClr val="B6B0AB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Cluster Identification</a:t>
          </a:r>
          <a:endParaRPr lang="en-US" b="1" dirty="0">
            <a:solidFill>
              <a:schemeClr val="tx1"/>
            </a:solidFill>
          </a:endParaRPr>
        </a:p>
      </dgm:t>
    </dgm:pt>
    <dgm:pt modelId="{508898F2-F271-4FD1-9E3E-0850C48864DE}" type="parTrans" cxnId="{ED748864-11C0-4265-AC13-B87E4B96A0F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447ECE6-75EB-4FA7-B374-149C6D13CB5C}" type="sibTrans" cxnId="{ED748864-11C0-4265-AC13-B87E4B96A0F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1CDE442-1B5D-4C93-A42E-0A743B9A3893}">
      <dgm:prSet phldrT="[Text]"/>
      <dgm:spPr>
        <a:solidFill>
          <a:srgbClr val="B6B0AB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Charge Sharing Correction</a:t>
          </a:r>
          <a:endParaRPr lang="en-US" b="1" dirty="0">
            <a:solidFill>
              <a:schemeClr val="tx1"/>
            </a:solidFill>
          </a:endParaRPr>
        </a:p>
      </dgm:t>
    </dgm:pt>
    <dgm:pt modelId="{B17F7B3A-F449-4238-B4ED-FDD0D669D5AE}" type="parTrans" cxnId="{216DAA06-A0E5-4746-AED3-6AF79E87AF8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2324922-2CDB-469C-B3C0-CD77296EA47A}" type="sibTrans" cxnId="{216DAA06-A0E5-4746-AED3-6AF79E87AF8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ADD07CE-0013-405B-9681-FAF779E53FEB}">
      <dgm:prSet phldrT="[Text]"/>
      <dgm:spPr>
        <a:solidFill>
          <a:srgbClr val="B6B0AB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Multiplicity Analysis</a:t>
          </a:r>
          <a:endParaRPr lang="en-US" b="1" dirty="0">
            <a:solidFill>
              <a:schemeClr val="tx1"/>
            </a:solidFill>
          </a:endParaRPr>
        </a:p>
      </dgm:t>
    </dgm:pt>
    <dgm:pt modelId="{F919BA88-ABE1-4C80-9234-4B3F5C271235}" type="parTrans" cxnId="{A5CC5F7E-3AE1-4354-B77A-0756DA8CC1C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CEB6463-8DA0-4226-8B4B-F8517541D397}" type="sibTrans" cxnId="{A5CC5F7E-3AE1-4354-B77A-0756DA8CC1C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A556810-7926-440C-B125-50C97C63ED18}">
      <dgm:prSet phldrT="[Text]"/>
      <dgm:spPr>
        <a:solidFill>
          <a:srgbClr val="B6B0AB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Spectroscopic Performance</a:t>
          </a:r>
          <a:endParaRPr lang="en-US" b="1" dirty="0">
            <a:solidFill>
              <a:schemeClr val="tx1"/>
            </a:solidFill>
          </a:endParaRPr>
        </a:p>
      </dgm:t>
    </dgm:pt>
    <dgm:pt modelId="{2B914E54-3640-4C22-8EAD-B3C9F99C6E2C}" type="parTrans" cxnId="{664EBDCD-C352-42DF-A871-80C4DA7C469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47285DC-278F-4691-AF80-129DD7C87F40}" type="sibTrans" cxnId="{664EBDCD-C352-42DF-A871-80C4DA7C469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26A2CD3-1C2B-4886-A642-DA9D8BEFE0B5}">
      <dgm:prSet phldrT="[Text]"/>
      <dgm:spPr>
        <a:solidFill>
          <a:srgbClr val="B6B0AB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Calibration Application</a:t>
          </a:r>
          <a:endParaRPr lang="en-US" b="1" dirty="0">
            <a:solidFill>
              <a:schemeClr val="tx1"/>
            </a:solidFill>
          </a:endParaRPr>
        </a:p>
      </dgm:t>
    </dgm:pt>
    <dgm:pt modelId="{0D44C934-68E3-464D-88CA-B2905FFBEA1E}" type="parTrans" cxnId="{FF0B364E-11A9-488E-A607-61D1B04EF91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E17D1D9-C6D1-4DCD-A20F-0AA990D890C1}" type="sibTrans" cxnId="{FF0B364E-11A9-488E-A607-61D1B04EF91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628C0F9-8A56-431A-A161-9BBE42A218A0}" type="pres">
      <dgm:prSet presAssocID="{DBAA37A8-BC57-4699-B074-C1E2C20A9107}" presName="Name0" presStyleCnt="0">
        <dgm:presLayoutVars>
          <dgm:dir/>
          <dgm:resizeHandles val="exact"/>
        </dgm:presLayoutVars>
      </dgm:prSet>
      <dgm:spPr/>
    </dgm:pt>
    <dgm:pt modelId="{59B9C9CB-4508-4D67-9DC8-9449A61719BC}" type="pres">
      <dgm:prSet presAssocID="{58227B90-B1B9-4A9D-935D-591EC2B02BC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37575-40C2-4E78-8AFA-F6ECDD66F439}" type="pres">
      <dgm:prSet presAssocID="{50E99491-50B4-4506-A4B6-8CB1E89ACE0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FCCD5B33-7F9E-4995-82E3-1808D466BEF4}" type="pres">
      <dgm:prSet presAssocID="{50E99491-50B4-4506-A4B6-8CB1E89ACE0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9FACCE4-B84A-44C7-996A-135DA0D6D764}" type="pres">
      <dgm:prSet presAssocID="{326A2CD3-1C2B-4886-A642-DA9D8BEFE0B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24DDB-7393-4594-8F7A-04FC89AA4358}" type="pres">
      <dgm:prSet presAssocID="{6E17D1D9-C6D1-4DCD-A20F-0AA990D890C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96D96FE-96AA-4E85-A650-D1D8EDEC9850}" type="pres">
      <dgm:prSet presAssocID="{6E17D1D9-C6D1-4DCD-A20F-0AA990D890C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CDA5EA9-65B5-4737-B230-D07CA89498A6}" type="pres">
      <dgm:prSet presAssocID="{D3A7A347-9DF8-49E9-9A23-25DE3702DA6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E7C3C-3DD2-4AAA-AF94-F699E80BAE9D}" type="pres">
      <dgm:prSet presAssocID="{F447ECE6-75EB-4FA7-B374-149C6D13CB5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B5FECF3-38F2-45A2-A9F1-30D7C4E60E79}" type="pres">
      <dgm:prSet presAssocID="{F447ECE6-75EB-4FA7-B374-149C6D13CB5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FA24DED5-C991-42E3-8A39-89539D4FD2E3}" type="pres">
      <dgm:prSet presAssocID="{41CDE442-1B5D-4C93-A42E-0A743B9A389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A2AA8-F5EE-4C7E-BA06-D4AE4676F812}" type="pres">
      <dgm:prSet presAssocID="{72324922-2CDB-469C-B3C0-CD77296EA47A}" presName="sibTrans" presStyleLbl="sibTrans2D1" presStyleIdx="3" presStyleCnt="5"/>
      <dgm:spPr/>
      <dgm:t>
        <a:bodyPr/>
        <a:lstStyle/>
        <a:p>
          <a:endParaRPr lang="en-US"/>
        </a:p>
      </dgm:t>
    </dgm:pt>
    <dgm:pt modelId="{D6CFE49B-EECE-4AC4-8A07-83E9AD7C0702}" type="pres">
      <dgm:prSet presAssocID="{72324922-2CDB-469C-B3C0-CD77296EA47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831569E-1087-4182-8979-D1A0EECCCEB6}" type="pres">
      <dgm:prSet presAssocID="{CADD07CE-0013-405B-9681-FAF779E53FE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7747C-492D-45C1-9D08-2B0A0938170C}" type="pres">
      <dgm:prSet presAssocID="{CCEB6463-8DA0-4226-8B4B-F8517541D39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D0C48BB6-42FC-488D-9AA6-9877CD842242}" type="pres">
      <dgm:prSet presAssocID="{CCEB6463-8DA0-4226-8B4B-F8517541D397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B3EA81FE-7EC4-4098-AFF5-F13D6EFA48B4}" type="pres">
      <dgm:prSet presAssocID="{7A556810-7926-440C-B125-50C97C63ED1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B14BA-FD8B-4932-9D63-02BB3E0E2CEC}" type="presOf" srcId="{CCEB6463-8DA0-4226-8B4B-F8517541D397}" destId="{D0C48BB6-42FC-488D-9AA6-9877CD842242}" srcOrd="1" destOrd="0" presId="urn:microsoft.com/office/officeart/2005/8/layout/process1"/>
    <dgm:cxn modelId="{8D28ED9F-2651-413B-A498-AA8E3661741F}" type="presOf" srcId="{6E17D1D9-C6D1-4DCD-A20F-0AA990D890C1}" destId="{596D96FE-96AA-4E85-A650-D1D8EDEC9850}" srcOrd="1" destOrd="0" presId="urn:microsoft.com/office/officeart/2005/8/layout/process1"/>
    <dgm:cxn modelId="{AE5E4DE8-6B2B-45C2-9A11-0405EE062724}" type="presOf" srcId="{F447ECE6-75EB-4FA7-B374-149C6D13CB5C}" destId="{6B5FECF3-38F2-45A2-A9F1-30D7C4E60E79}" srcOrd="1" destOrd="0" presId="urn:microsoft.com/office/officeart/2005/8/layout/process1"/>
    <dgm:cxn modelId="{EA7D1860-6117-4A49-9CF3-E9B41C624AC8}" type="presOf" srcId="{DBAA37A8-BC57-4699-B074-C1E2C20A9107}" destId="{3628C0F9-8A56-431A-A161-9BBE42A218A0}" srcOrd="0" destOrd="0" presId="urn:microsoft.com/office/officeart/2005/8/layout/process1"/>
    <dgm:cxn modelId="{216DAA06-A0E5-4746-AED3-6AF79E87AF84}" srcId="{DBAA37A8-BC57-4699-B074-C1E2C20A9107}" destId="{41CDE442-1B5D-4C93-A42E-0A743B9A3893}" srcOrd="3" destOrd="0" parTransId="{B17F7B3A-F449-4238-B4ED-FDD0D669D5AE}" sibTransId="{72324922-2CDB-469C-B3C0-CD77296EA47A}"/>
    <dgm:cxn modelId="{664EBDCD-C352-42DF-A871-80C4DA7C4697}" srcId="{DBAA37A8-BC57-4699-B074-C1E2C20A9107}" destId="{7A556810-7926-440C-B125-50C97C63ED18}" srcOrd="5" destOrd="0" parTransId="{2B914E54-3640-4C22-8EAD-B3C9F99C6E2C}" sibTransId="{C47285DC-278F-4691-AF80-129DD7C87F40}"/>
    <dgm:cxn modelId="{592386CE-F0F1-478D-A75B-26B667BCB333}" type="presOf" srcId="{F447ECE6-75EB-4FA7-B374-149C6D13CB5C}" destId="{A3BE7C3C-3DD2-4AAA-AF94-F699E80BAE9D}" srcOrd="0" destOrd="0" presId="urn:microsoft.com/office/officeart/2005/8/layout/process1"/>
    <dgm:cxn modelId="{8383E8B9-492B-4A22-BE23-1123B32F7610}" type="presOf" srcId="{50E99491-50B4-4506-A4B6-8CB1E89ACE0A}" destId="{FCCD5B33-7F9E-4995-82E3-1808D466BEF4}" srcOrd="1" destOrd="0" presId="urn:microsoft.com/office/officeart/2005/8/layout/process1"/>
    <dgm:cxn modelId="{2D152879-29D8-4AEA-AA95-2C4EA21E14B4}" type="presOf" srcId="{6E17D1D9-C6D1-4DCD-A20F-0AA990D890C1}" destId="{28A24DDB-7393-4594-8F7A-04FC89AA4358}" srcOrd="0" destOrd="0" presId="urn:microsoft.com/office/officeart/2005/8/layout/process1"/>
    <dgm:cxn modelId="{27CE4275-224D-4549-91A2-DCB6DD3A3BD8}" type="presOf" srcId="{D3A7A347-9DF8-49E9-9A23-25DE3702DA6D}" destId="{4CDA5EA9-65B5-4737-B230-D07CA89498A6}" srcOrd="0" destOrd="0" presId="urn:microsoft.com/office/officeart/2005/8/layout/process1"/>
    <dgm:cxn modelId="{29A7CF39-6FD8-4E34-B31F-533B16629603}" type="presOf" srcId="{58227B90-B1B9-4A9D-935D-591EC2B02BC3}" destId="{59B9C9CB-4508-4D67-9DC8-9449A61719BC}" srcOrd="0" destOrd="0" presId="urn:microsoft.com/office/officeart/2005/8/layout/process1"/>
    <dgm:cxn modelId="{0763BA92-7048-4D23-8BDD-8598DEA20C41}" srcId="{DBAA37A8-BC57-4699-B074-C1E2C20A9107}" destId="{58227B90-B1B9-4A9D-935D-591EC2B02BC3}" srcOrd="0" destOrd="0" parTransId="{A51F9C0E-598D-4516-AB1A-BD023AE19BC6}" sibTransId="{50E99491-50B4-4506-A4B6-8CB1E89ACE0A}"/>
    <dgm:cxn modelId="{ED748864-11C0-4265-AC13-B87E4B96A0FE}" srcId="{DBAA37A8-BC57-4699-B074-C1E2C20A9107}" destId="{D3A7A347-9DF8-49E9-9A23-25DE3702DA6D}" srcOrd="2" destOrd="0" parTransId="{508898F2-F271-4FD1-9E3E-0850C48864DE}" sibTransId="{F447ECE6-75EB-4FA7-B374-149C6D13CB5C}"/>
    <dgm:cxn modelId="{7815BE53-BFD5-4308-BF9A-97005F01AD14}" type="presOf" srcId="{50E99491-50B4-4506-A4B6-8CB1E89ACE0A}" destId="{CBB37575-40C2-4E78-8AFA-F6ECDD66F439}" srcOrd="0" destOrd="0" presId="urn:microsoft.com/office/officeart/2005/8/layout/process1"/>
    <dgm:cxn modelId="{EE570C15-75CF-4CFA-A915-4511D5438802}" type="presOf" srcId="{CCEB6463-8DA0-4226-8B4B-F8517541D397}" destId="{ED57747C-492D-45C1-9D08-2B0A0938170C}" srcOrd="0" destOrd="0" presId="urn:microsoft.com/office/officeart/2005/8/layout/process1"/>
    <dgm:cxn modelId="{A5CC5F7E-3AE1-4354-B77A-0756DA8CC1CC}" srcId="{DBAA37A8-BC57-4699-B074-C1E2C20A9107}" destId="{CADD07CE-0013-405B-9681-FAF779E53FEB}" srcOrd="4" destOrd="0" parTransId="{F919BA88-ABE1-4C80-9234-4B3F5C271235}" sibTransId="{CCEB6463-8DA0-4226-8B4B-F8517541D397}"/>
    <dgm:cxn modelId="{D33A3BBE-B161-4D9A-8ED0-8C994FED7F89}" type="presOf" srcId="{CADD07CE-0013-405B-9681-FAF779E53FEB}" destId="{F831569E-1087-4182-8979-D1A0EECCCEB6}" srcOrd="0" destOrd="0" presId="urn:microsoft.com/office/officeart/2005/8/layout/process1"/>
    <dgm:cxn modelId="{4F89472F-69B8-4568-ABB3-6D2CD38171B5}" type="presOf" srcId="{7A556810-7926-440C-B125-50C97C63ED18}" destId="{B3EA81FE-7EC4-4098-AFF5-F13D6EFA48B4}" srcOrd="0" destOrd="0" presId="urn:microsoft.com/office/officeart/2005/8/layout/process1"/>
    <dgm:cxn modelId="{6B9596A7-8A6F-464E-AA58-990813ADDBEF}" type="presOf" srcId="{72324922-2CDB-469C-B3C0-CD77296EA47A}" destId="{6E9A2AA8-F5EE-4C7E-BA06-D4AE4676F812}" srcOrd="0" destOrd="0" presId="urn:microsoft.com/office/officeart/2005/8/layout/process1"/>
    <dgm:cxn modelId="{99509CDE-1D24-4D0D-8714-AA2271830B07}" type="presOf" srcId="{72324922-2CDB-469C-B3C0-CD77296EA47A}" destId="{D6CFE49B-EECE-4AC4-8A07-83E9AD7C0702}" srcOrd="1" destOrd="0" presId="urn:microsoft.com/office/officeart/2005/8/layout/process1"/>
    <dgm:cxn modelId="{FF0B364E-11A9-488E-A607-61D1B04EF914}" srcId="{DBAA37A8-BC57-4699-B074-C1E2C20A9107}" destId="{326A2CD3-1C2B-4886-A642-DA9D8BEFE0B5}" srcOrd="1" destOrd="0" parTransId="{0D44C934-68E3-464D-88CA-B2905FFBEA1E}" sibTransId="{6E17D1D9-C6D1-4DCD-A20F-0AA990D890C1}"/>
    <dgm:cxn modelId="{9321F445-8DCC-4750-BB3E-7E7490F292AA}" type="presOf" srcId="{41CDE442-1B5D-4C93-A42E-0A743B9A3893}" destId="{FA24DED5-C991-42E3-8A39-89539D4FD2E3}" srcOrd="0" destOrd="0" presId="urn:microsoft.com/office/officeart/2005/8/layout/process1"/>
    <dgm:cxn modelId="{76DE9407-FFED-43E6-9DA5-FF82119D0D97}" type="presOf" srcId="{326A2CD3-1C2B-4886-A642-DA9D8BEFE0B5}" destId="{19FACCE4-B84A-44C7-996A-135DA0D6D764}" srcOrd="0" destOrd="0" presId="urn:microsoft.com/office/officeart/2005/8/layout/process1"/>
    <dgm:cxn modelId="{911E7322-7260-429A-B8FA-0303E37E3DFB}" type="presParOf" srcId="{3628C0F9-8A56-431A-A161-9BBE42A218A0}" destId="{59B9C9CB-4508-4D67-9DC8-9449A61719BC}" srcOrd="0" destOrd="0" presId="urn:microsoft.com/office/officeart/2005/8/layout/process1"/>
    <dgm:cxn modelId="{AA142A81-C164-4D54-8EEF-8B5D54BE6958}" type="presParOf" srcId="{3628C0F9-8A56-431A-A161-9BBE42A218A0}" destId="{CBB37575-40C2-4E78-8AFA-F6ECDD66F439}" srcOrd="1" destOrd="0" presId="urn:microsoft.com/office/officeart/2005/8/layout/process1"/>
    <dgm:cxn modelId="{A47A4AF3-55E2-47F9-B283-79CF64BE2925}" type="presParOf" srcId="{CBB37575-40C2-4E78-8AFA-F6ECDD66F439}" destId="{FCCD5B33-7F9E-4995-82E3-1808D466BEF4}" srcOrd="0" destOrd="0" presId="urn:microsoft.com/office/officeart/2005/8/layout/process1"/>
    <dgm:cxn modelId="{D27828BB-5354-4B4E-8A7C-E80093D316E5}" type="presParOf" srcId="{3628C0F9-8A56-431A-A161-9BBE42A218A0}" destId="{19FACCE4-B84A-44C7-996A-135DA0D6D764}" srcOrd="2" destOrd="0" presId="urn:microsoft.com/office/officeart/2005/8/layout/process1"/>
    <dgm:cxn modelId="{02A2A317-467C-43AB-BBF9-0391CEEC1440}" type="presParOf" srcId="{3628C0F9-8A56-431A-A161-9BBE42A218A0}" destId="{28A24DDB-7393-4594-8F7A-04FC89AA4358}" srcOrd="3" destOrd="0" presId="urn:microsoft.com/office/officeart/2005/8/layout/process1"/>
    <dgm:cxn modelId="{4173D5B5-368A-4758-9110-EA78D4E20EC9}" type="presParOf" srcId="{28A24DDB-7393-4594-8F7A-04FC89AA4358}" destId="{596D96FE-96AA-4E85-A650-D1D8EDEC9850}" srcOrd="0" destOrd="0" presId="urn:microsoft.com/office/officeart/2005/8/layout/process1"/>
    <dgm:cxn modelId="{49A6F28E-B35D-49EA-A59C-420DF4F25CE9}" type="presParOf" srcId="{3628C0F9-8A56-431A-A161-9BBE42A218A0}" destId="{4CDA5EA9-65B5-4737-B230-D07CA89498A6}" srcOrd="4" destOrd="0" presId="urn:microsoft.com/office/officeart/2005/8/layout/process1"/>
    <dgm:cxn modelId="{DDDA6242-8CCF-4E4F-8879-04A50BE7EAE0}" type="presParOf" srcId="{3628C0F9-8A56-431A-A161-9BBE42A218A0}" destId="{A3BE7C3C-3DD2-4AAA-AF94-F699E80BAE9D}" srcOrd="5" destOrd="0" presId="urn:microsoft.com/office/officeart/2005/8/layout/process1"/>
    <dgm:cxn modelId="{8843D319-FE57-41F0-9A7D-833B8C0D1237}" type="presParOf" srcId="{A3BE7C3C-3DD2-4AAA-AF94-F699E80BAE9D}" destId="{6B5FECF3-38F2-45A2-A9F1-30D7C4E60E79}" srcOrd="0" destOrd="0" presId="urn:microsoft.com/office/officeart/2005/8/layout/process1"/>
    <dgm:cxn modelId="{100A92B4-0F3B-41E5-905C-1E19497FA4C1}" type="presParOf" srcId="{3628C0F9-8A56-431A-A161-9BBE42A218A0}" destId="{FA24DED5-C991-42E3-8A39-89539D4FD2E3}" srcOrd="6" destOrd="0" presId="urn:microsoft.com/office/officeart/2005/8/layout/process1"/>
    <dgm:cxn modelId="{2E935354-8EE1-44AE-9002-DBD334378956}" type="presParOf" srcId="{3628C0F9-8A56-431A-A161-9BBE42A218A0}" destId="{6E9A2AA8-F5EE-4C7E-BA06-D4AE4676F812}" srcOrd="7" destOrd="0" presId="urn:microsoft.com/office/officeart/2005/8/layout/process1"/>
    <dgm:cxn modelId="{ED047282-0313-488A-858C-16D077F771AF}" type="presParOf" srcId="{6E9A2AA8-F5EE-4C7E-BA06-D4AE4676F812}" destId="{D6CFE49B-EECE-4AC4-8A07-83E9AD7C0702}" srcOrd="0" destOrd="0" presId="urn:microsoft.com/office/officeart/2005/8/layout/process1"/>
    <dgm:cxn modelId="{E0EE5475-7F02-4A14-AEEF-B714F6489EC5}" type="presParOf" srcId="{3628C0F9-8A56-431A-A161-9BBE42A218A0}" destId="{F831569E-1087-4182-8979-D1A0EECCCEB6}" srcOrd="8" destOrd="0" presId="urn:microsoft.com/office/officeart/2005/8/layout/process1"/>
    <dgm:cxn modelId="{501888B8-CB11-489D-97B8-BD0DB83D0448}" type="presParOf" srcId="{3628C0F9-8A56-431A-A161-9BBE42A218A0}" destId="{ED57747C-492D-45C1-9D08-2B0A0938170C}" srcOrd="9" destOrd="0" presId="urn:microsoft.com/office/officeart/2005/8/layout/process1"/>
    <dgm:cxn modelId="{75B36374-68E2-409C-8B9C-0E786E9EC9B5}" type="presParOf" srcId="{ED57747C-492D-45C1-9D08-2B0A0938170C}" destId="{D0C48BB6-42FC-488D-9AA6-9877CD842242}" srcOrd="0" destOrd="0" presId="urn:microsoft.com/office/officeart/2005/8/layout/process1"/>
    <dgm:cxn modelId="{8B1B8A94-E0B0-4C77-B494-BFCA8CBA7A38}" type="presParOf" srcId="{3628C0F9-8A56-431A-A161-9BBE42A218A0}" destId="{B3EA81FE-7EC4-4098-AFF5-F13D6EFA48B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AA37A8-BC57-4699-B074-C1E2C20A9107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8227B90-B1B9-4A9D-935D-591EC2B02BC3}">
      <dgm:prSet phldrT="[Text]"/>
      <dgm:spPr>
        <a:solidFill>
          <a:srgbClr val="6886BA"/>
        </a:solidFill>
      </dgm:spPr>
      <dgm:t>
        <a:bodyPr/>
        <a:lstStyle/>
        <a:p>
          <a:r>
            <a:rPr lang="en-US" b="1" dirty="0" smtClean="0"/>
            <a:t>Noise Threshold Calculation</a:t>
          </a:r>
          <a:endParaRPr lang="en-US" b="1" dirty="0"/>
        </a:p>
      </dgm:t>
    </dgm:pt>
    <dgm:pt modelId="{A51F9C0E-598D-4516-AB1A-BD023AE19BC6}" type="parTrans" cxnId="{0763BA92-7048-4D23-8BDD-8598DEA20C41}">
      <dgm:prSet/>
      <dgm:spPr/>
      <dgm:t>
        <a:bodyPr/>
        <a:lstStyle/>
        <a:p>
          <a:endParaRPr lang="en-US" b="1"/>
        </a:p>
      </dgm:t>
    </dgm:pt>
    <dgm:pt modelId="{50E99491-50B4-4506-A4B6-8CB1E89ACE0A}" type="sibTrans" cxnId="{0763BA92-7048-4D23-8BDD-8598DEA20C41}">
      <dgm:prSet/>
      <dgm:spPr>
        <a:solidFill>
          <a:schemeClr val="tx1"/>
        </a:solidFill>
      </dgm:spPr>
      <dgm:t>
        <a:bodyPr/>
        <a:lstStyle/>
        <a:p>
          <a:endParaRPr lang="en-US" b="1"/>
        </a:p>
      </dgm:t>
    </dgm:pt>
    <dgm:pt modelId="{D3A7A347-9DF8-49E9-9A23-25DE3702DA6D}">
      <dgm:prSet phldrT="[Text]"/>
      <dgm:spPr>
        <a:solidFill>
          <a:srgbClr val="6886BA"/>
        </a:solidFill>
      </dgm:spPr>
      <dgm:t>
        <a:bodyPr/>
        <a:lstStyle/>
        <a:p>
          <a:r>
            <a:rPr lang="en-US" b="1" dirty="0" smtClean="0"/>
            <a:t>Cluster Identification</a:t>
          </a:r>
          <a:endParaRPr lang="en-US" b="1" dirty="0"/>
        </a:p>
      </dgm:t>
    </dgm:pt>
    <dgm:pt modelId="{508898F2-F271-4FD1-9E3E-0850C48864DE}" type="parTrans" cxnId="{ED748864-11C0-4265-AC13-B87E4B96A0FE}">
      <dgm:prSet/>
      <dgm:spPr/>
      <dgm:t>
        <a:bodyPr/>
        <a:lstStyle/>
        <a:p>
          <a:endParaRPr lang="en-US" b="1"/>
        </a:p>
      </dgm:t>
    </dgm:pt>
    <dgm:pt modelId="{F447ECE6-75EB-4FA7-B374-149C6D13CB5C}" type="sibTrans" cxnId="{ED748864-11C0-4265-AC13-B87E4B96A0FE}">
      <dgm:prSet/>
      <dgm:spPr>
        <a:solidFill>
          <a:schemeClr val="tx1"/>
        </a:solidFill>
      </dgm:spPr>
      <dgm:t>
        <a:bodyPr/>
        <a:lstStyle/>
        <a:p>
          <a:endParaRPr lang="en-US" b="1"/>
        </a:p>
      </dgm:t>
    </dgm:pt>
    <dgm:pt modelId="{41CDE442-1B5D-4C93-A42E-0A743B9A3893}">
      <dgm:prSet phldrT="[Text]"/>
      <dgm:spPr>
        <a:solidFill>
          <a:srgbClr val="6886BA"/>
        </a:solidFill>
      </dgm:spPr>
      <dgm:t>
        <a:bodyPr/>
        <a:lstStyle/>
        <a:p>
          <a:r>
            <a:rPr lang="en-US" b="1" dirty="0" smtClean="0"/>
            <a:t>Charge Sharing Correction</a:t>
          </a:r>
          <a:endParaRPr lang="en-US" b="1" dirty="0"/>
        </a:p>
      </dgm:t>
    </dgm:pt>
    <dgm:pt modelId="{B17F7B3A-F449-4238-B4ED-FDD0D669D5AE}" type="parTrans" cxnId="{216DAA06-A0E5-4746-AED3-6AF79E87AF84}">
      <dgm:prSet/>
      <dgm:spPr/>
      <dgm:t>
        <a:bodyPr/>
        <a:lstStyle/>
        <a:p>
          <a:endParaRPr lang="en-US" b="1"/>
        </a:p>
      </dgm:t>
    </dgm:pt>
    <dgm:pt modelId="{72324922-2CDB-469C-B3C0-CD77296EA47A}" type="sibTrans" cxnId="{216DAA06-A0E5-4746-AED3-6AF79E87AF84}">
      <dgm:prSet/>
      <dgm:spPr>
        <a:solidFill>
          <a:schemeClr val="tx1"/>
        </a:solidFill>
      </dgm:spPr>
      <dgm:t>
        <a:bodyPr/>
        <a:lstStyle/>
        <a:p>
          <a:endParaRPr lang="en-US" b="1"/>
        </a:p>
      </dgm:t>
    </dgm:pt>
    <dgm:pt modelId="{CADD07CE-0013-405B-9681-FAF779E53FEB}">
      <dgm:prSet phldrT="[Text]"/>
      <dgm:spPr>
        <a:solidFill>
          <a:srgbClr val="6886BA"/>
        </a:solidFill>
      </dgm:spPr>
      <dgm:t>
        <a:bodyPr/>
        <a:lstStyle/>
        <a:p>
          <a:r>
            <a:rPr lang="en-US" b="1" dirty="0" smtClean="0"/>
            <a:t>Initial Calibration</a:t>
          </a:r>
          <a:endParaRPr lang="en-US" b="1" dirty="0"/>
        </a:p>
      </dgm:t>
    </dgm:pt>
    <dgm:pt modelId="{F919BA88-ABE1-4C80-9234-4B3F5C271235}" type="parTrans" cxnId="{A5CC5F7E-3AE1-4354-B77A-0756DA8CC1CC}">
      <dgm:prSet/>
      <dgm:spPr/>
      <dgm:t>
        <a:bodyPr/>
        <a:lstStyle/>
        <a:p>
          <a:endParaRPr lang="en-US" b="1"/>
        </a:p>
      </dgm:t>
    </dgm:pt>
    <dgm:pt modelId="{CCEB6463-8DA0-4226-8B4B-F8517541D397}" type="sibTrans" cxnId="{A5CC5F7E-3AE1-4354-B77A-0756DA8CC1CC}">
      <dgm:prSet/>
      <dgm:spPr>
        <a:solidFill>
          <a:schemeClr val="tx1"/>
        </a:solidFill>
      </dgm:spPr>
      <dgm:t>
        <a:bodyPr/>
        <a:lstStyle/>
        <a:p>
          <a:endParaRPr lang="en-US" b="1"/>
        </a:p>
      </dgm:t>
    </dgm:pt>
    <dgm:pt modelId="{7A556810-7926-440C-B125-50C97C63ED18}">
      <dgm:prSet phldrT="[Text]"/>
      <dgm:spPr>
        <a:solidFill>
          <a:srgbClr val="6886BA"/>
        </a:solidFill>
      </dgm:spPr>
      <dgm:t>
        <a:bodyPr/>
        <a:lstStyle/>
        <a:p>
          <a:r>
            <a:rPr lang="en-US" b="1" dirty="0" smtClean="0"/>
            <a:t>Refined Calibration</a:t>
          </a:r>
          <a:endParaRPr lang="en-US" b="1" dirty="0"/>
        </a:p>
      </dgm:t>
    </dgm:pt>
    <dgm:pt modelId="{2B914E54-3640-4C22-8EAD-B3C9F99C6E2C}" type="parTrans" cxnId="{664EBDCD-C352-42DF-A871-80C4DA7C4697}">
      <dgm:prSet/>
      <dgm:spPr/>
      <dgm:t>
        <a:bodyPr/>
        <a:lstStyle/>
        <a:p>
          <a:endParaRPr lang="en-US" b="1"/>
        </a:p>
      </dgm:t>
    </dgm:pt>
    <dgm:pt modelId="{C47285DC-278F-4691-AF80-129DD7C87F40}" type="sibTrans" cxnId="{664EBDCD-C352-42DF-A871-80C4DA7C4697}">
      <dgm:prSet/>
      <dgm:spPr/>
      <dgm:t>
        <a:bodyPr/>
        <a:lstStyle/>
        <a:p>
          <a:endParaRPr lang="en-US" b="1"/>
        </a:p>
      </dgm:t>
    </dgm:pt>
    <dgm:pt modelId="{326A2CD3-1C2B-4886-A642-DA9D8BEFE0B5}">
      <dgm:prSet phldrT="[Text]"/>
      <dgm:spPr>
        <a:solidFill>
          <a:srgbClr val="6886BA"/>
        </a:solidFill>
      </dgm:spPr>
      <dgm:t>
        <a:bodyPr/>
        <a:lstStyle/>
        <a:p>
          <a:r>
            <a:rPr lang="en-US" b="1" dirty="0" smtClean="0"/>
            <a:t>Threshold Application</a:t>
          </a:r>
          <a:endParaRPr lang="en-US" b="1" dirty="0"/>
        </a:p>
      </dgm:t>
    </dgm:pt>
    <dgm:pt modelId="{0D44C934-68E3-464D-88CA-B2905FFBEA1E}" type="parTrans" cxnId="{FF0B364E-11A9-488E-A607-61D1B04EF914}">
      <dgm:prSet/>
      <dgm:spPr/>
      <dgm:t>
        <a:bodyPr/>
        <a:lstStyle/>
        <a:p>
          <a:endParaRPr lang="en-US" b="1"/>
        </a:p>
      </dgm:t>
    </dgm:pt>
    <dgm:pt modelId="{6E17D1D9-C6D1-4DCD-A20F-0AA990D890C1}" type="sibTrans" cxnId="{FF0B364E-11A9-488E-A607-61D1B04EF914}">
      <dgm:prSet/>
      <dgm:spPr>
        <a:solidFill>
          <a:schemeClr val="tx1"/>
        </a:solidFill>
      </dgm:spPr>
      <dgm:t>
        <a:bodyPr/>
        <a:lstStyle/>
        <a:p>
          <a:endParaRPr lang="en-US" b="1"/>
        </a:p>
      </dgm:t>
    </dgm:pt>
    <dgm:pt modelId="{3628C0F9-8A56-431A-A161-9BBE42A218A0}" type="pres">
      <dgm:prSet presAssocID="{DBAA37A8-BC57-4699-B074-C1E2C20A9107}" presName="Name0" presStyleCnt="0">
        <dgm:presLayoutVars>
          <dgm:dir/>
          <dgm:resizeHandles val="exact"/>
        </dgm:presLayoutVars>
      </dgm:prSet>
      <dgm:spPr/>
    </dgm:pt>
    <dgm:pt modelId="{59B9C9CB-4508-4D67-9DC8-9449A61719BC}" type="pres">
      <dgm:prSet presAssocID="{58227B90-B1B9-4A9D-935D-591EC2B02BC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37575-40C2-4E78-8AFA-F6ECDD66F439}" type="pres">
      <dgm:prSet presAssocID="{50E99491-50B4-4506-A4B6-8CB1E89ACE0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FCCD5B33-7F9E-4995-82E3-1808D466BEF4}" type="pres">
      <dgm:prSet presAssocID="{50E99491-50B4-4506-A4B6-8CB1E89ACE0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9FACCE4-B84A-44C7-996A-135DA0D6D764}" type="pres">
      <dgm:prSet presAssocID="{326A2CD3-1C2B-4886-A642-DA9D8BEFE0B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24DDB-7393-4594-8F7A-04FC89AA4358}" type="pres">
      <dgm:prSet presAssocID="{6E17D1D9-C6D1-4DCD-A20F-0AA990D890C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96D96FE-96AA-4E85-A650-D1D8EDEC9850}" type="pres">
      <dgm:prSet presAssocID="{6E17D1D9-C6D1-4DCD-A20F-0AA990D890C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CDA5EA9-65B5-4737-B230-D07CA89498A6}" type="pres">
      <dgm:prSet presAssocID="{D3A7A347-9DF8-49E9-9A23-25DE3702DA6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E7C3C-3DD2-4AAA-AF94-F699E80BAE9D}" type="pres">
      <dgm:prSet presAssocID="{F447ECE6-75EB-4FA7-B374-149C6D13CB5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B5FECF3-38F2-45A2-A9F1-30D7C4E60E79}" type="pres">
      <dgm:prSet presAssocID="{F447ECE6-75EB-4FA7-B374-149C6D13CB5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FA24DED5-C991-42E3-8A39-89539D4FD2E3}" type="pres">
      <dgm:prSet presAssocID="{41CDE442-1B5D-4C93-A42E-0A743B9A389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A2AA8-F5EE-4C7E-BA06-D4AE4676F812}" type="pres">
      <dgm:prSet presAssocID="{72324922-2CDB-469C-B3C0-CD77296EA47A}" presName="sibTrans" presStyleLbl="sibTrans2D1" presStyleIdx="3" presStyleCnt="5"/>
      <dgm:spPr/>
      <dgm:t>
        <a:bodyPr/>
        <a:lstStyle/>
        <a:p>
          <a:endParaRPr lang="en-US"/>
        </a:p>
      </dgm:t>
    </dgm:pt>
    <dgm:pt modelId="{D6CFE49B-EECE-4AC4-8A07-83E9AD7C0702}" type="pres">
      <dgm:prSet presAssocID="{72324922-2CDB-469C-B3C0-CD77296EA47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831569E-1087-4182-8979-D1A0EECCCEB6}" type="pres">
      <dgm:prSet presAssocID="{CADD07CE-0013-405B-9681-FAF779E53FE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7747C-492D-45C1-9D08-2B0A0938170C}" type="pres">
      <dgm:prSet presAssocID="{CCEB6463-8DA0-4226-8B4B-F8517541D39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D0C48BB6-42FC-488D-9AA6-9877CD842242}" type="pres">
      <dgm:prSet presAssocID="{CCEB6463-8DA0-4226-8B4B-F8517541D397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B3EA81FE-7EC4-4098-AFF5-F13D6EFA48B4}" type="pres">
      <dgm:prSet presAssocID="{7A556810-7926-440C-B125-50C97C63ED1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B14BA-FD8B-4932-9D63-02BB3E0E2CEC}" type="presOf" srcId="{CCEB6463-8DA0-4226-8B4B-F8517541D397}" destId="{D0C48BB6-42FC-488D-9AA6-9877CD842242}" srcOrd="1" destOrd="0" presId="urn:microsoft.com/office/officeart/2005/8/layout/process1"/>
    <dgm:cxn modelId="{8D28ED9F-2651-413B-A498-AA8E3661741F}" type="presOf" srcId="{6E17D1D9-C6D1-4DCD-A20F-0AA990D890C1}" destId="{596D96FE-96AA-4E85-A650-D1D8EDEC9850}" srcOrd="1" destOrd="0" presId="urn:microsoft.com/office/officeart/2005/8/layout/process1"/>
    <dgm:cxn modelId="{AE5E4DE8-6B2B-45C2-9A11-0405EE062724}" type="presOf" srcId="{F447ECE6-75EB-4FA7-B374-149C6D13CB5C}" destId="{6B5FECF3-38F2-45A2-A9F1-30D7C4E60E79}" srcOrd="1" destOrd="0" presId="urn:microsoft.com/office/officeart/2005/8/layout/process1"/>
    <dgm:cxn modelId="{EA7D1860-6117-4A49-9CF3-E9B41C624AC8}" type="presOf" srcId="{DBAA37A8-BC57-4699-B074-C1E2C20A9107}" destId="{3628C0F9-8A56-431A-A161-9BBE42A218A0}" srcOrd="0" destOrd="0" presId="urn:microsoft.com/office/officeart/2005/8/layout/process1"/>
    <dgm:cxn modelId="{216DAA06-A0E5-4746-AED3-6AF79E87AF84}" srcId="{DBAA37A8-BC57-4699-B074-C1E2C20A9107}" destId="{41CDE442-1B5D-4C93-A42E-0A743B9A3893}" srcOrd="3" destOrd="0" parTransId="{B17F7B3A-F449-4238-B4ED-FDD0D669D5AE}" sibTransId="{72324922-2CDB-469C-B3C0-CD77296EA47A}"/>
    <dgm:cxn modelId="{664EBDCD-C352-42DF-A871-80C4DA7C4697}" srcId="{DBAA37A8-BC57-4699-B074-C1E2C20A9107}" destId="{7A556810-7926-440C-B125-50C97C63ED18}" srcOrd="5" destOrd="0" parTransId="{2B914E54-3640-4C22-8EAD-B3C9F99C6E2C}" sibTransId="{C47285DC-278F-4691-AF80-129DD7C87F40}"/>
    <dgm:cxn modelId="{592386CE-F0F1-478D-A75B-26B667BCB333}" type="presOf" srcId="{F447ECE6-75EB-4FA7-B374-149C6D13CB5C}" destId="{A3BE7C3C-3DD2-4AAA-AF94-F699E80BAE9D}" srcOrd="0" destOrd="0" presId="urn:microsoft.com/office/officeart/2005/8/layout/process1"/>
    <dgm:cxn modelId="{8383E8B9-492B-4A22-BE23-1123B32F7610}" type="presOf" srcId="{50E99491-50B4-4506-A4B6-8CB1E89ACE0A}" destId="{FCCD5B33-7F9E-4995-82E3-1808D466BEF4}" srcOrd="1" destOrd="0" presId="urn:microsoft.com/office/officeart/2005/8/layout/process1"/>
    <dgm:cxn modelId="{2D152879-29D8-4AEA-AA95-2C4EA21E14B4}" type="presOf" srcId="{6E17D1D9-C6D1-4DCD-A20F-0AA990D890C1}" destId="{28A24DDB-7393-4594-8F7A-04FC89AA4358}" srcOrd="0" destOrd="0" presId="urn:microsoft.com/office/officeart/2005/8/layout/process1"/>
    <dgm:cxn modelId="{27CE4275-224D-4549-91A2-DCB6DD3A3BD8}" type="presOf" srcId="{D3A7A347-9DF8-49E9-9A23-25DE3702DA6D}" destId="{4CDA5EA9-65B5-4737-B230-D07CA89498A6}" srcOrd="0" destOrd="0" presId="urn:microsoft.com/office/officeart/2005/8/layout/process1"/>
    <dgm:cxn modelId="{29A7CF39-6FD8-4E34-B31F-533B16629603}" type="presOf" srcId="{58227B90-B1B9-4A9D-935D-591EC2B02BC3}" destId="{59B9C9CB-4508-4D67-9DC8-9449A61719BC}" srcOrd="0" destOrd="0" presId="urn:microsoft.com/office/officeart/2005/8/layout/process1"/>
    <dgm:cxn modelId="{0763BA92-7048-4D23-8BDD-8598DEA20C41}" srcId="{DBAA37A8-BC57-4699-B074-C1E2C20A9107}" destId="{58227B90-B1B9-4A9D-935D-591EC2B02BC3}" srcOrd="0" destOrd="0" parTransId="{A51F9C0E-598D-4516-AB1A-BD023AE19BC6}" sibTransId="{50E99491-50B4-4506-A4B6-8CB1E89ACE0A}"/>
    <dgm:cxn modelId="{ED748864-11C0-4265-AC13-B87E4B96A0FE}" srcId="{DBAA37A8-BC57-4699-B074-C1E2C20A9107}" destId="{D3A7A347-9DF8-49E9-9A23-25DE3702DA6D}" srcOrd="2" destOrd="0" parTransId="{508898F2-F271-4FD1-9E3E-0850C48864DE}" sibTransId="{F447ECE6-75EB-4FA7-B374-149C6D13CB5C}"/>
    <dgm:cxn modelId="{7815BE53-BFD5-4308-BF9A-97005F01AD14}" type="presOf" srcId="{50E99491-50B4-4506-A4B6-8CB1E89ACE0A}" destId="{CBB37575-40C2-4E78-8AFA-F6ECDD66F439}" srcOrd="0" destOrd="0" presId="urn:microsoft.com/office/officeart/2005/8/layout/process1"/>
    <dgm:cxn modelId="{EE570C15-75CF-4CFA-A915-4511D5438802}" type="presOf" srcId="{CCEB6463-8DA0-4226-8B4B-F8517541D397}" destId="{ED57747C-492D-45C1-9D08-2B0A0938170C}" srcOrd="0" destOrd="0" presId="urn:microsoft.com/office/officeart/2005/8/layout/process1"/>
    <dgm:cxn modelId="{A5CC5F7E-3AE1-4354-B77A-0756DA8CC1CC}" srcId="{DBAA37A8-BC57-4699-B074-C1E2C20A9107}" destId="{CADD07CE-0013-405B-9681-FAF779E53FEB}" srcOrd="4" destOrd="0" parTransId="{F919BA88-ABE1-4C80-9234-4B3F5C271235}" sibTransId="{CCEB6463-8DA0-4226-8B4B-F8517541D397}"/>
    <dgm:cxn modelId="{D33A3BBE-B161-4D9A-8ED0-8C994FED7F89}" type="presOf" srcId="{CADD07CE-0013-405B-9681-FAF779E53FEB}" destId="{F831569E-1087-4182-8979-D1A0EECCCEB6}" srcOrd="0" destOrd="0" presId="urn:microsoft.com/office/officeart/2005/8/layout/process1"/>
    <dgm:cxn modelId="{4F89472F-69B8-4568-ABB3-6D2CD38171B5}" type="presOf" srcId="{7A556810-7926-440C-B125-50C97C63ED18}" destId="{B3EA81FE-7EC4-4098-AFF5-F13D6EFA48B4}" srcOrd="0" destOrd="0" presId="urn:microsoft.com/office/officeart/2005/8/layout/process1"/>
    <dgm:cxn modelId="{6B9596A7-8A6F-464E-AA58-990813ADDBEF}" type="presOf" srcId="{72324922-2CDB-469C-B3C0-CD77296EA47A}" destId="{6E9A2AA8-F5EE-4C7E-BA06-D4AE4676F812}" srcOrd="0" destOrd="0" presId="urn:microsoft.com/office/officeart/2005/8/layout/process1"/>
    <dgm:cxn modelId="{99509CDE-1D24-4D0D-8714-AA2271830B07}" type="presOf" srcId="{72324922-2CDB-469C-B3C0-CD77296EA47A}" destId="{D6CFE49B-EECE-4AC4-8A07-83E9AD7C0702}" srcOrd="1" destOrd="0" presId="urn:microsoft.com/office/officeart/2005/8/layout/process1"/>
    <dgm:cxn modelId="{FF0B364E-11A9-488E-A607-61D1B04EF914}" srcId="{DBAA37A8-BC57-4699-B074-C1E2C20A9107}" destId="{326A2CD3-1C2B-4886-A642-DA9D8BEFE0B5}" srcOrd="1" destOrd="0" parTransId="{0D44C934-68E3-464D-88CA-B2905FFBEA1E}" sibTransId="{6E17D1D9-C6D1-4DCD-A20F-0AA990D890C1}"/>
    <dgm:cxn modelId="{9321F445-8DCC-4750-BB3E-7E7490F292AA}" type="presOf" srcId="{41CDE442-1B5D-4C93-A42E-0A743B9A3893}" destId="{FA24DED5-C991-42E3-8A39-89539D4FD2E3}" srcOrd="0" destOrd="0" presId="urn:microsoft.com/office/officeart/2005/8/layout/process1"/>
    <dgm:cxn modelId="{76DE9407-FFED-43E6-9DA5-FF82119D0D97}" type="presOf" srcId="{326A2CD3-1C2B-4886-A642-DA9D8BEFE0B5}" destId="{19FACCE4-B84A-44C7-996A-135DA0D6D764}" srcOrd="0" destOrd="0" presId="urn:microsoft.com/office/officeart/2005/8/layout/process1"/>
    <dgm:cxn modelId="{911E7322-7260-429A-B8FA-0303E37E3DFB}" type="presParOf" srcId="{3628C0F9-8A56-431A-A161-9BBE42A218A0}" destId="{59B9C9CB-4508-4D67-9DC8-9449A61719BC}" srcOrd="0" destOrd="0" presId="urn:microsoft.com/office/officeart/2005/8/layout/process1"/>
    <dgm:cxn modelId="{AA142A81-C164-4D54-8EEF-8B5D54BE6958}" type="presParOf" srcId="{3628C0F9-8A56-431A-A161-9BBE42A218A0}" destId="{CBB37575-40C2-4E78-8AFA-F6ECDD66F439}" srcOrd="1" destOrd="0" presId="urn:microsoft.com/office/officeart/2005/8/layout/process1"/>
    <dgm:cxn modelId="{A47A4AF3-55E2-47F9-B283-79CF64BE2925}" type="presParOf" srcId="{CBB37575-40C2-4E78-8AFA-F6ECDD66F439}" destId="{FCCD5B33-7F9E-4995-82E3-1808D466BEF4}" srcOrd="0" destOrd="0" presId="urn:microsoft.com/office/officeart/2005/8/layout/process1"/>
    <dgm:cxn modelId="{D27828BB-5354-4B4E-8A7C-E80093D316E5}" type="presParOf" srcId="{3628C0F9-8A56-431A-A161-9BBE42A218A0}" destId="{19FACCE4-B84A-44C7-996A-135DA0D6D764}" srcOrd="2" destOrd="0" presId="urn:microsoft.com/office/officeart/2005/8/layout/process1"/>
    <dgm:cxn modelId="{02A2A317-467C-43AB-BBF9-0391CEEC1440}" type="presParOf" srcId="{3628C0F9-8A56-431A-A161-9BBE42A218A0}" destId="{28A24DDB-7393-4594-8F7A-04FC89AA4358}" srcOrd="3" destOrd="0" presId="urn:microsoft.com/office/officeart/2005/8/layout/process1"/>
    <dgm:cxn modelId="{4173D5B5-368A-4758-9110-EA78D4E20EC9}" type="presParOf" srcId="{28A24DDB-7393-4594-8F7A-04FC89AA4358}" destId="{596D96FE-96AA-4E85-A650-D1D8EDEC9850}" srcOrd="0" destOrd="0" presId="urn:microsoft.com/office/officeart/2005/8/layout/process1"/>
    <dgm:cxn modelId="{49A6F28E-B35D-49EA-A59C-420DF4F25CE9}" type="presParOf" srcId="{3628C0F9-8A56-431A-A161-9BBE42A218A0}" destId="{4CDA5EA9-65B5-4737-B230-D07CA89498A6}" srcOrd="4" destOrd="0" presId="urn:microsoft.com/office/officeart/2005/8/layout/process1"/>
    <dgm:cxn modelId="{DDDA6242-8CCF-4E4F-8879-04A50BE7EAE0}" type="presParOf" srcId="{3628C0F9-8A56-431A-A161-9BBE42A218A0}" destId="{A3BE7C3C-3DD2-4AAA-AF94-F699E80BAE9D}" srcOrd="5" destOrd="0" presId="urn:microsoft.com/office/officeart/2005/8/layout/process1"/>
    <dgm:cxn modelId="{8843D319-FE57-41F0-9A7D-833B8C0D1237}" type="presParOf" srcId="{A3BE7C3C-3DD2-4AAA-AF94-F699E80BAE9D}" destId="{6B5FECF3-38F2-45A2-A9F1-30D7C4E60E79}" srcOrd="0" destOrd="0" presId="urn:microsoft.com/office/officeart/2005/8/layout/process1"/>
    <dgm:cxn modelId="{100A92B4-0F3B-41E5-905C-1E19497FA4C1}" type="presParOf" srcId="{3628C0F9-8A56-431A-A161-9BBE42A218A0}" destId="{FA24DED5-C991-42E3-8A39-89539D4FD2E3}" srcOrd="6" destOrd="0" presId="urn:microsoft.com/office/officeart/2005/8/layout/process1"/>
    <dgm:cxn modelId="{2E935354-8EE1-44AE-9002-DBD334378956}" type="presParOf" srcId="{3628C0F9-8A56-431A-A161-9BBE42A218A0}" destId="{6E9A2AA8-F5EE-4C7E-BA06-D4AE4676F812}" srcOrd="7" destOrd="0" presId="urn:microsoft.com/office/officeart/2005/8/layout/process1"/>
    <dgm:cxn modelId="{ED047282-0313-488A-858C-16D077F771AF}" type="presParOf" srcId="{6E9A2AA8-F5EE-4C7E-BA06-D4AE4676F812}" destId="{D6CFE49B-EECE-4AC4-8A07-83E9AD7C0702}" srcOrd="0" destOrd="0" presId="urn:microsoft.com/office/officeart/2005/8/layout/process1"/>
    <dgm:cxn modelId="{E0EE5475-7F02-4A14-AEEF-B714F6489EC5}" type="presParOf" srcId="{3628C0F9-8A56-431A-A161-9BBE42A218A0}" destId="{F831569E-1087-4182-8979-D1A0EECCCEB6}" srcOrd="8" destOrd="0" presId="urn:microsoft.com/office/officeart/2005/8/layout/process1"/>
    <dgm:cxn modelId="{501888B8-CB11-489D-97B8-BD0DB83D0448}" type="presParOf" srcId="{3628C0F9-8A56-431A-A161-9BBE42A218A0}" destId="{ED57747C-492D-45C1-9D08-2B0A0938170C}" srcOrd="9" destOrd="0" presId="urn:microsoft.com/office/officeart/2005/8/layout/process1"/>
    <dgm:cxn modelId="{75B36374-68E2-409C-8B9C-0E786E9EC9B5}" type="presParOf" srcId="{ED57747C-492D-45C1-9D08-2B0A0938170C}" destId="{D0C48BB6-42FC-488D-9AA6-9877CD842242}" srcOrd="0" destOrd="0" presId="urn:microsoft.com/office/officeart/2005/8/layout/process1"/>
    <dgm:cxn modelId="{8B1B8A94-E0B0-4C77-B494-BFCA8CBA7A38}" type="presParOf" srcId="{3628C0F9-8A56-431A-A161-9BBE42A218A0}" destId="{B3EA81FE-7EC4-4098-AFF5-F13D6EFA48B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9C9CB-4508-4D67-9DC8-9449A61719BC}">
      <dsp:nvSpPr>
        <dsp:cNvPr id="0" name=""/>
        <dsp:cNvSpPr/>
      </dsp:nvSpPr>
      <dsp:spPr>
        <a:xfrm>
          <a:off x="0" y="852036"/>
          <a:ext cx="1377042" cy="864955"/>
        </a:xfrm>
        <a:prstGeom prst="roundRect">
          <a:avLst>
            <a:gd name="adj" fmla="val 10000"/>
          </a:avLst>
        </a:prstGeom>
        <a:solidFill>
          <a:srgbClr val="B6B0AB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Threshold Application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5334" y="877370"/>
        <a:ext cx="1326374" cy="814287"/>
      </dsp:txXfrm>
    </dsp:sp>
    <dsp:sp modelId="{CBB37575-40C2-4E78-8AFA-F6ECDD66F439}">
      <dsp:nvSpPr>
        <dsp:cNvPr id="0" name=""/>
        <dsp:cNvSpPr/>
      </dsp:nvSpPr>
      <dsp:spPr>
        <a:xfrm>
          <a:off x="1514747" y="1113760"/>
          <a:ext cx="291933" cy="3415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>
            <a:solidFill>
              <a:schemeClr val="tx1"/>
            </a:solidFill>
          </a:endParaRPr>
        </a:p>
      </dsp:txBody>
      <dsp:txXfrm>
        <a:off x="1514747" y="1182061"/>
        <a:ext cx="204353" cy="204904"/>
      </dsp:txXfrm>
    </dsp:sp>
    <dsp:sp modelId="{19FACCE4-B84A-44C7-996A-135DA0D6D764}">
      <dsp:nvSpPr>
        <dsp:cNvPr id="0" name=""/>
        <dsp:cNvSpPr/>
      </dsp:nvSpPr>
      <dsp:spPr>
        <a:xfrm>
          <a:off x="1927860" y="852036"/>
          <a:ext cx="1377042" cy="864955"/>
        </a:xfrm>
        <a:prstGeom prst="roundRect">
          <a:avLst>
            <a:gd name="adj" fmla="val 10000"/>
          </a:avLst>
        </a:prstGeom>
        <a:solidFill>
          <a:srgbClr val="B6B0AB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Calibration Application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1953194" y="877370"/>
        <a:ext cx="1326374" cy="814287"/>
      </dsp:txXfrm>
    </dsp:sp>
    <dsp:sp modelId="{28A24DDB-7393-4594-8F7A-04FC89AA4358}">
      <dsp:nvSpPr>
        <dsp:cNvPr id="0" name=""/>
        <dsp:cNvSpPr/>
      </dsp:nvSpPr>
      <dsp:spPr>
        <a:xfrm>
          <a:off x="3442607" y="1113760"/>
          <a:ext cx="291933" cy="3415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>
            <a:solidFill>
              <a:schemeClr val="tx1"/>
            </a:solidFill>
          </a:endParaRPr>
        </a:p>
      </dsp:txBody>
      <dsp:txXfrm>
        <a:off x="3442607" y="1182061"/>
        <a:ext cx="204353" cy="204904"/>
      </dsp:txXfrm>
    </dsp:sp>
    <dsp:sp modelId="{4CDA5EA9-65B5-4737-B230-D07CA89498A6}">
      <dsp:nvSpPr>
        <dsp:cNvPr id="0" name=""/>
        <dsp:cNvSpPr/>
      </dsp:nvSpPr>
      <dsp:spPr>
        <a:xfrm>
          <a:off x="3855720" y="852036"/>
          <a:ext cx="1377042" cy="864955"/>
        </a:xfrm>
        <a:prstGeom prst="roundRect">
          <a:avLst>
            <a:gd name="adj" fmla="val 10000"/>
          </a:avLst>
        </a:prstGeom>
        <a:solidFill>
          <a:srgbClr val="B6B0AB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Cluster Identification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3881054" y="877370"/>
        <a:ext cx="1326374" cy="814287"/>
      </dsp:txXfrm>
    </dsp:sp>
    <dsp:sp modelId="{A3BE7C3C-3DD2-4AAA-AF94-F699E80BAE9D}">
      <dsp:nvSpPr>
        <dsp:cNvPr id="0" name=""/>
        <dsp:cNvSpPr/>
      </dsp:nvSpPr>
      <dsp:spPr>
        <a:xfrm>
          <a:off x="5370467" y="1113760"/>
          <a:ext cx="291933" cy="3415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>
            <a:solidFill>
              <a:schemeClr val="tx1"/>
            </a:solidFill>
          </a:endParaRPr>
        </a:p>
      </dsp:txBody>
      <dsp:txXfrm>
        <a:off x="5370467" y="1182061"/>
        <a:ext cx="204353" cy="204904"/>
      </dsp:txXfrm>
    </dsp:sp>
    <dsp:sp modelId="{FA24DED5-C991-42E3-8A39-89539D4FD2E3}">
      <dsp:nvSpPr>
        <dsp:cNvPr id="0" name=""/>
        <dsp:cNvSpPr/>
      </dsp:nvSpPr>
      <dsp:spPr>
        <a:xfrm>
          <a:off x="5783580" y="852036"/>
          <a:ext cx="1377042" cy="864955"/>
        </a:xfrm>
        <a:prstGeom prst="roundRect">
          <a:avLst>
            <a:gd name="adj" fmla="val 10000"/>
          </a:avLst>
        </a:prstGeom>
        <a:solidFill>
          <a:srgbClr val="B6B0AB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Charge Sharing Correction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5808914" y="877370"/>
        <a:ext cx="1326374" cy="814287"/>
      </dsp:txXfrm>
    </dsp:sp>
    <dsp:sp modelId="{6E9A2AA8-F5EE-4C7E-BA06-D4AE4676F812}">
      <dsp:nvSpPr>
        <dsp:cNvPr id="0" name=""/>
        <dsp:cNvSpPr/>
      </dsp:nvSpPr>
      <dsp:spPr>
        <a:xfrm>
          <a:off x="7298327" y="1113760"/>
          <a:ext cx="291933" cy="3415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>
            <a:solidFill>
              <a:schemeClr val="tx1"/>
            </a:solidFill>
          </a:endParaRPr>
        </a:p>
      </dsp:txBody>
      <dsp:txXfrm>
        <a:off x="7298327" y="1182061"/>
        <a:ext cx="204353" cy="204904"/>
      </dsp:txXfrm>
    </dsp:sp>
    <dsp:sp modelId="{F831569E-1087-4182-8979-D1A0EECCCEB6}">
      <dsp:nvSpPr>
        <dsp:cNvPr id="0" name=""/>
        <dsp:cNvSpPr/>
      </dsp:nvSpPr>
      <dsp:spPr>
        <a:xfrm>
          <a:off x="7711440" y="852036"/>
          <a:ext cx="1377042" cy="864955"/>
        </a:xfrm>
        <a:prstGeom prst="roundRect">
          <a:avLst>
            <a:gd name="adj" fmla="val 10000"/>
          </a:avLst>
        </a:prstGeom>
        <a:solidFill>
          <a:srgbClr val="B6B0AB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Multiplicity Analysis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7736774" y="877370"/>
        <a:ext cx="1326374" cy="814287"/>
      </dsp:txXfrm>
    </dsp:sp>
    <dsp:sp modelId="{ED57747C-492D-45C1-9D08-2B0A0938170C}">
      <dsp:nvSpPr>
        <dsp:cNvPr id="0" name=""/>
        <dsp:cNvSpPr/>
      </dsp:nvSpPr>
      <dsp:spPr>
        <a:xfrm>
          <a:off x="9226187" y="1113760"/>
          <a:ext cx="291933" cy="3415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>
            <a:solidFill>
              <a:schemeClr val="tx1"/>
            </a:solidFill>
          </a:endParaRPr>
        </a:p>
      </dsp:txBody>
      <dsp:txXfrm>
        <a:off x="9226187" y="1182061"/>
        <a:ext cx="204353" cy="204904"/>
      </dsp:txXfrm>
    </dsp:sp>
    <dsp:sp modelId="{B3EA81FE-7EC4-4098-AFF5-F13D6EFA48B4}">
      <dsp:nvSpPr>
        <dsp:cNvPr id="0" name=""/>
        <dsp:cNvSpPr/>
      </dsp:nvSpPr>
      <dsp:spPr>
        <a:xfrm>
          <a:off x="9639300" y="852036"/>
          <a:ext cx="1377042" cy="864955"/>
        </a:xfrm>
        <a:prstGeom prst="roundRect">
          <a:avLst>
            <a:gd name="adj" fmla="val 10000"/>
          </a:avLst>
        </a:prstGeom>
        <a:solidFill>
          <a:srgbClr val="B6B0AB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Spectroscopic Performance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9664634" y="877370"/>
        <a:ext cx="1326374" cy="814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9C9CB-4508-4D67-9DC8-9449A61719BC}">
      <dsp:nvSpPr>
        <dsp:cNvPr id="0" name=""/>
        <dsp:cNvSpPr/>
      </dsp:nvSpPr>
      <dsp:spPr>
        <a:xfrm>
          <a:off x="0" y="852036"/>
          <a:ext cx="1377042" cy="864955"/>
        </a:xfrm>
        <a:prstGeom prst="roundRect">
          <a:avLst>
            <a:gd name="adj" fmla="val 10000"/>
          </a:avLst>
        </a:prstGeom>
        <a:solidFill>
          <a:srgbClr val="6886B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Noise Threshold Calculation</a:t>
          </a:r>
          <a:endParaRPr lang="en-US" sz="1600" b="1" kern="1200" dirty="0"/>
        </a:p>
      </dsp:txBody>
      <dsp:txXfrm>
        <a:off x="25334" y="877370"/>
        <a:ext cx="1326374" cy="814287"/>
      </dsp:txXfrm>
    </dsp:sp>
    <dsp:sp modelId="{CBB37575-40C2-4E78-8AFA-F6ECDD66F439}">
      <dsp:nvSpPr>
        <dsp:cNvPr id="0" name=""/>
        <dsp:cNvSpPr/>
      </dsp:nvSpPr>
      <dsp:spPr>
        <a:xfrm>
          <a:off x="1514747" y="1113760"/>
          <a:ext cx="291933" cy="34150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/>
        </a:p>
      </dsp:txBody>
      <dsp:txXfrm>
        <a:off x="1514747" y="1182061"/>
        <a:ext cx="204353" cy="204904"/>
      </dsp:txXfrm>
    </dsp:sp>
    <dsp:sp modelId="{19FACCE4-B84A-44C7-996A-135DA0D6D764}">
      <dsp:nvSpPr>
        <dsp:cNvPr id="0" name=""/>
        <dsp:cNvSpPr/>
      </dsp:nvSpPr>
      <dsp:spPr>
        <a:xfrm>
          <a:off x="1927860" y="852036"/>
          <a:ext cx="1377042" cy="864955"/>
        </a:xfrm>
        <a:prstGeom prst="roundRect">
          <a:avLst>
            <a:gd name="adj" fmla="val 10000"/>
          </a:avLst>
        </a:prstGeom>
        <a:solidFill>
          <a:srgbClr val="6886B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Threshold Application</a:t>
          </a:r>
          <a:endParaRPr lang="en-US" sz="1600" b="1" kern="1200" dirty="0"/>
        </a:p>
      </dsp:txBody>
      <dsp:txXfrm>
        <a:off x="1953194" y="877370"/>
        <a:ext cx="1326374" cy="814287"/>
      </dsp:txXfrm>
    </dsp:sp>
    <dsp:sp modelId="{28A24DDB-7393-4594-8F7A-04FC89AA4358}">
      <dsp:nvSpPr>
        <dsp:cNvPr id="0" name=""/>
        <dsp:cNvSpPr/>
      </dsp:nvSpPr>
      <dsp:spPr>
        <a:xfrm>
          <a:off x="3442607" y="1113760"/>
          <a:ext cx="291933" cy="34150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/>
        </a:p>
      </dsp:txBody>
      <dsp:txXfrm>
        <a:off x="3442607" y="1182061"/>
        <a:ext cx="204353" cy="204904"/>
      </dsp:txXfrm>
    </dsp:sp>
    <dsp:sp modelId="{4CDA5EA9-65B5-4737-B230-D07CA89498A6}">
      <dsp:nvSpPr>
        <dsp:cNvPr id="0" name=""/>
        <dsp:cNvSpPr/>
      </dsp:nvSpPr>
      <dsp:spPr>
        <a:xfrm>
          <a:off x="3855720" y="852036"/>
          <a:ext cx="1377042" cy="864955"/>
        </a:xfrm>
        <a:prstGeom prst="roundRect">
          <a:avLst>
            <a:gd name="adj" fmla="val 10000"/>
          </a:avLst>
        </a:prstGeom>
        <a:solidFill>
          <a:srgbClr val="6886B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Cluster Identification</a:t>
          </a:r>
          <a:endParaRPr lang="en-US" sz="1600" b="1" kern="1200" dirty="0"/>
        </a:p>
      </dsp:txBody>
      <dsp:txXfrm>
        <a:off x="3881054" y="877370"/>
        <a:ext cx="1326374" cy="814287"/>
      </dsp:txXfrm>
    </dsp:sp>
    <dsp:sp modelId="{A3BE7C3C-3DD2-4AAA-AF94-F699E80BAE9D}">
      <dsp:nvSpPr>
        <dsp:cNvPr id="0" name=""/>
        <dsp:cNvSpPr/>
      </dsp:nvSpPr>
      <dsp:spPr>
        <a:xfrm>
          <a:off x="5370467" y="1113760"/>
          <a:ext cx="291933" cy="34150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/>
        </a:p>
      </dsp:txBody>
      <dsp:txXfrm>
        <a:off x="5370467" y="1182061"/>
        <a:ext cx="204353" cy="204904"/>
      </dsp:txXfrm>
    </dsp:sp>
    <dsp:sp modelId="{FA24DED5-C991-42E3-8A39-89539D4FD2E3}">
      <dsp:nvSpPr>
        <dsp:cNvPr id="0" name=""/>
        <dsp:cNvSpPr/>
      </dsp:nvSpPr>
      <dsp:spPr>
        <a:xfrm>
          <a:off x="5783580" y="852036"/>
          <a:ext cx="1377042" cy="864955"/>
        </a:xfrm>
        <a:prstGeom prst="roundRect">
          <a:avLst>
            <a:gd name="adj" fmla="val 10000"/>
          </a:avLst>
        </a:prstGeom>
        <a:solidFill>
          <a:srgbClr val="6886B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Charge Sharing Correction</a:t>
          </a:r>
          <a:endParaRPr lang="en-US" sz="1600" b="1" kern="1200" dirty="0"/>
        </a:p>
      </dsp:txBody>
      <dsp:txXfrm>
        <a:off x="5808914" y="877370"/>
        <a:ext cx="1326374" cy="814287"/>
      </dsp:txXfrm>
    </dsp:sp>
    <dsp:sp modelId="{6E9A2AA8-F5EE-4C7E-BA06-D4AE4676F812}">
      <dsp:nvSpPr>
        <dsp:cNvPr id="0" name=""/>
        <dsp:cNvSpPr/>
      </dsp:nvSpPr>
      <dsp:spPr>
        <a:xfrm>
          <a:off x="7298327" y="1113760"/>
          <a:ext cx="291933" cy="34150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/>
        </a:p>
      </dsp:txBody>
      <dsp:txXfrm>
        <a:off x="7298327" y="1182061"/>
        <a:ext cx="204353" cy="204904"/>
      </dsp:txXfrm>
    </dsp:sp>
    <dsp:sp modelId="{F831569E-1087-4182-8979-D1A0EECCCEB6}">
      <dsp:nvSpPr>
        <dsp:cNvPr id="0" name=""/>
        <dsp:cNvSpPr/>
      </dsp:nvSpPr>
      <dsp:spPr>
        <a:xfrm>
          <a:off x="7711440" y="852036"/>
          <a:ext cx="1377042" cy="864955"/>
        </a:xfrm>
        <a:prstGeom prst="roundRect">
          <a:avLst>
            <a:gd name="adj" fmla="val 10000"/>
          </a:avLst>
        </a:prstGeom>
        <a:solidFill>
          <a:srgbClr val="6886B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Initial Calibration</a:t>
          </a:r>
          <a:endParaRPr lang="en-US" sz="1600" b="1" kern="1200" dirty="0"/>
        </a:p>
      </dsp:txBody>
      <dsp:txXfrm>
        <a:off x="7736774" y="877370"/>
        <a:ext cx="1326374" cy="814287"/>
      </dsp:txXfrm>
    </dsp:sp>
    <dsp:sp modelId="{ED57747C-492D-45C1-9D08-2B0A0938170C}">
      <dsp:nvSpPr>
        <dsp:cNvPr id="0" name=""/>
        <dsp:cNvSpPr/>
      </dsp:nvSpPr>
      <dsp:spPr>
        <a:xfrm>
          <a:off x="9226187" y="1113760"/>
          <a:ext cx="291933" cy="34150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/>
        </a:p>
      </dsp:txBody>
      <dsp:txXfrm>
        <a:off x="9226187" y="1182061"/>
        <a:ext cx="204353" cy="204904"/>
      </dsp:txXfrm>
    </dsp:sp>
    <dsp:sp modelId="{B3EA81FE-7EC4-4098-AFF5-F13D6EFA48B4}">
      <dsp:nvSpPr>
        <dsp:cNvPr id="0" name=""/>
        <dsp:cNvSpPr/>
      </dsp:nvSpPr>
      <dsp:spPr>
        <a:xfrm>
          <a:off x="9639300" y="852036"/>
          <a:ext cx="1377042" cy="864955"/>
        </a:xfrm>
        <a:prstGeom prst="roundRect">
          <a:avLst>
            <a:gd name="adj" fmla="val 10000"/>
          </a:avLst>
        </a:prstGeom>
        <a:solidFill>
          <a:srgbClr val="6886B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Refined Calibration</a:t>
          </a:r>
          <a:endParaRPr lang="en-US" sz="1600" b="1" kern="1200" dirty="0"/>
        </a:p>
      </dsp:txBody>
      <dsp:txXfrm>
        <a:off x="9664634" y="877370"/>
        <a:ext cx="1326374" cy="814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4D0C-F7BD-4E80-AE2E-7B40D912A707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8788-E0BD-421B-957C-D48BC22D2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29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4D0C-F7BD-4E80-AE2E-7B40D912A707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8788-E0BD-421B-957C-D48BC22D2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72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4D0C-F7BD-4E80-AE2E-7B40D912A707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8788-E0BD-421B-957C-D48BC22D2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58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4D0C-F7BD-4E80-AE2E-7B40D912A707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8788-E0BD-421B-957C-D48BC22D2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3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4D0C-F7BD-4E80-AE2E-7B40D912A707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8788-E0BD-421B-957C-D48BC22D2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03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4D0C-F7BD-4E80-AE2E-7B40D912A707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8788-E0BD-421B-957C-D48BC22D2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05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4D0C-F7BD-4E80-AE2E-7B40D912A707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8788-E0BD-421B-957C-D48BC22D2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70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4D0C-F7BD-4E80-AE2E-7B40D912A707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8788-E0BD-421B-957C-D48BC22D2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6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4D0C-F7BD-4E80-AE2E-7B40D912A707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8788-E0BD-421B-957C-D48BC22D2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16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4D0C-F7BD-4E80-AE2E-7B40D912A707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8788-E0BD-421B-957C-D48BC22D2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1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4D0C-F7BD-4E80-AE2E-7B40D912A707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8788-E0BD-421B-957C-D48BC22D2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12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4D0C-F7BD-4E80-AE2E-7B40D912A707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18788-E0BD-421B-957C-D48BC22D2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83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462116" y="3291337"/>
            <a:ext cx="11307096" cy="1209368"/>
          </a:xfrm>
          <a:prstGeom prst="roundRect">
            <a:avLst/>
          </a:prstGeom>
          <a:solidFill>
            <a:srgbClr val="6886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462116" y="835742"/>
            <a:ext cx="11307096" cy="1209368"/>
          </a:xfrm>
          <a:prstGeom prst="roundRect">
            <a:avLst/>
          </a:prstGeom>
          <a:solidFill>
            <a:srgbClr val="B6B0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3459059"/>
              </p:ext>
            </p:extLst>
          </p:nvPr>
        </p:nvGraphicFramePr>
        <p:xfrm>
          <a:off x="587828" y="2623094"/>
          <a:ext cx="11016343" cy="256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64913630"/>
              </p:ext>
            </p:extLst>
          </p:nvPr>
        </p:nvGraphicFramePr>
        <p:xfrm>
          <a:off x="604763" y="152400"/>
          <a:ext cx="11016343" cy="256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1" name="Elbow Connector 10"/>
          <p:cNvCxnSpPr>
            <a:stCxn id="5" idx="3"/>
            <a:endCxn id="4" idx="1"/>
          </p:cNvCxnSpPr>
          <p:nvPr/>
        </p:nvCxnSpPr>
        <p:spPr>
          <a:xfrm flipH="1">
            <a:off x="587828" y="1436914"/>
            <a:ext cx="11033278" cy="2470694"/>
          </a:xfrm>
          <a:prstGeom prst="bentConnector5">
            <a:avLst>
              <a:gd name="adj1" fmla="val -2072"/>
              <a:gd name="adj2" fmla="val 49815"/>
              <a:gd name="adj3" fmla="val 102072"/>
            </a:avLst>
          </a:prstGeom>
          <a:ln w="38100" cap="rnd">
            <a:solidFill>
              <a:schemeClr val="tx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52849" y="2179686"/>
            <a:ext cx="4686300" cy="9715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56657" y="444469"/>
            <a:ext cx="52670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Veale_HEXITEC_Calibration_Generation_Dec_2020.m</a:t>
            </a:r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6656" y="4575851"/>
            <a:ext cx="47350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HEXITEC_Calibrated_Playback_Veale_Dec_20.m</a:t>
            </a:r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3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Veale, Matthew (STFC,RAL,TECH)</dc:creator>
  <cp:lastModifiedBy>Veale, Matthew (STFC,RAL,TECH)</cp:lastModifiedBy>
  <cp:revision>2</cp:revision>
  <dcterms:created xsi:type="dcterms:W3CDTF">2020-12-21T12:58:35Z</dcterms:created>
  <dcterms:modified xsi:type="dcterms:W3CDTF">2020-12-21T16:04:09Z</dcterms:modified>
</cp:coreProperties>
</file>