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805" y="1176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A37A8-BC57-4699-B074-C1E2C20A9107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8227B90-B1B9-4A9D-935D-591EC2B02BC3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Threshold Application</a:t>
          </a:r>
          <a:endParaRPr lang="en-US" b="1" dirty="0">
            <a:solidFill>
              <a:schemeClr val="tx1"/>
            </a:solidFill>
          </a:endParaRPr>
        </a:p>
      </dgm:t>
    </dgm:pt>
    <dgm:pt modelId="{A51F9C0E-598D-4516-AB1A-BD023AE19BC6}" type="parTrans" cxnId="{0763BA92-7048-4D23-8BDD-8598DEA20C4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0E99491-50B4-4506-A4B6-8CB1E89ACE0A}" type="sibTrans" cxnId="{0763BA92-7048-4D23-8BDD-8598DEA20C4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3A7A347-9DF8-49E9-9A23-25DE3702DA6D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Cluster Identification</a:t>
          </a:r>
          <a:endParaRPr lang="en-US" b="1" dirty="0">
            <a:solidFill>
              <a:schemeClr val="tx1"/>
            </a:solidFill>
          </a:endParaRPr>
        </a:p>
      </dgm:t>
    </dgm:pt>
    <dgm:pt modelId="{508898F2-F271-4FD1-9E3E-0850C48864DE}" type="parTrans" cxnId="{ED748864-11C0-4265-AC13-B87E4B96A0F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447ECE6-75EB-4FA7-B374-149C6D13CB5C}" type="sibTrans" cxnId="{ED748864-11C0-4265-AC13-B87E4B96A0F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1CDE442-1B5D-4C93-A42E-0A743B9A3893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Charge Sharing Correction</a:t>
          </a:r>
          <a:endParaRPr lang="en-US" b="1" dirty="0">
            <a:solidFill>
              <a:schemeClr val="tx1"/>
            </a:solidFill>
          </a:endParaRPr>
        </a:p>
      </dgm:t>
    </dgm:pt>
    <dgm:pt modelId="{B17F7B3A-F449-4238-B4ED-FDD0D669D5AE}" type="parTrans" cxnId="{216DAA06-A0E5-4746-AED3-6AF79E87AF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2324922-2CDB-469C-B3C0-CD77296EA47A}" type="sibTrans" cxnId="{216DAA06-A0E5-4746-AED3-6AF79E87AF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DD07CE-0013-405B-9681-FAF779E53FEB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Multiplicity Analysis</a:t>
          </a:r>
          <a:endParaRPr lang="en-US" b="1" dirty="0">
            <a:solidFill>
              <a:schemeClr val="tx1"/>
            </a:solidFill>
          </a:endParaRPr>
        </a:p>
      </dgm:t>
    </dgm:pt>
    <dgm:pt modelId="{F919BA88-ABE1-4C80-9234-4B3F5C271235}" type="parTrans" cxnId="{A5CC5F7E-3AE1-4354-B77A-0756DA8CC1C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CEB6463-8DA0-4226-8B4B-F8517541D397}" type="sibTrans" cxnId="{A5CC5F7E-3AE1-4354-B77A-0756DA8CC1C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A556810-7926-440C-B125-50C97C63ED18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Spectroscopic Performance</a:t>
          </a:r>
          <a:endParaRPr lang="en-US" b="1" dirty="0">
            <a:solidFill>
              <a:schemeClr val="tx1"/>
            </a:solidFill>
          </a:endParaRPr>
        </a:p>
      </dgm:t>
    </dgm:pt>
    <dgm:pt modelId="{2B914E54-3640-4C22-8EAD-B3C9F99C6E2C}" type="parTrans" cxnId="{664EBDCD-C352-42DF-A871-80C4DA7C469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47285DC-278F-4691-AF80-129DD7C87F40}" type="sibTrans" cxnId="{664EBDCD-C352-42DF-A871-80C4DA7C469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26A2CD3-1C2B-4886-A642-DA9D8BEFE0B5}">
      <dgm:prSet phldrT="[Text]"/>
      <dgm:spPr>
        <a:solidFill>
          <a:srgbClr val="B6B0AB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Calibration Application</a:t>
          </a:r>
          <a:endParaRPr lang="en-US" b="1" dirty="0">
            <a:solidFill>
              <a:schemeClr val="tx1"/>
            </a:solidFill>
          </a:endParaRPr>
        </a:p>
      </dgm:t>
    </dgm:pt>
    <dgm:pt modelId="{0D44C934-68E3-464D-88CA-B2905FFBEA1E}" type="parTrans" cxnId="{FF0B364E-11A9-488E-A607-61D1B04EF91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E17D1D9-C6D1-4DCD-A20F-0AA990D890C1}" type="sibTrans" cxnId="{FF0B364E-11A9-488E-A607-61D1B04EF91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628C0F9-8A56-431A-A161-9BBE42A218A0}" type="pres">
      <dgm:prSet presAssocID="{DBAA37A8-BC57-4699-B074-C1E2C20A9107}" presName="Name0" presStyleCnt="0">
        <dgm:presLayoutVars>
          <dgm:dir/>
          <dgm:resizeHandles val="exact"/>
        </dgm:presLayoutVars>
      </dgm:prSet>
      <dgm:spPr/>
    </dgm:pt>
    <dgm:pt modelId="{59B9C9CB-4508-4D67-9DC8-9449A61719BC}" type="pres">
      <dgm:prSet presAssocID="{58227B90-B1B9-4A9D-935D-591EC2B02BC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37575-40C2-4E78-8AFA-F6ECDD66F439}" type="pres">
      <dgm:prSet presAssocID="{50E99491-50B4-4506-A4B6-8CB1E89ACE0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CCD5B33-7F9E-4995-82E3-1808D466BEF4}" type="pres">
      <dgm:prSet presAssocID="{50E99491-50B4-4506-A4B6-8CB1E89ACE0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9FACCE4-B84A-44C7-996A-135DA0D6D764}" type="pres">
      <dgm:prSet presAssocID="{326A2CD3-1C2B-4886-A642-DA9D8BEFE0B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24DDB-7393-4594-8F7A-04FC89AA4358}" type="pres">
      <dgm:prSet presAssocID="{6E17D1D9-C6D1-4DCD-A20F-0AA990D890C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96D96FE-96AA-4E85-A650-D1D8EDEC9850}" type="pres">
      <dgm:prSet presAssocID="{6E17D1D9-C6D1-4DCD-A20F-0AA990D890C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CDA5EA9-65B5-4737-B230-D07CA89498A6}" type="pres">
      <dgm:prSet presAssocID="{D3A7A347-9DF8-49E9-9A23-25DE3702DA6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E7C3C-3DD2-4AAA-AF94-F699E80BAE9D}" type="pres">
      <dgm:prSet presAssocID="{F447ECE6-75EB-4FA7-B374-149C6D13CB5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B5FECF3-38F2-45A2-A9F1-30D7C4E60E79}" type="pres">
      <dgm:prSet presAssocID="{F447ECE6-75EB-4FA7-B374-149C6D13CB5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A24DED5-C991-42E3-8A39-89539D4FD2E3}" type="pres">
      <dgm:prSet presAssocID="{41CDE442-1B5D-4C93-A42E-0A743B9A389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A2AA8-F5EE-4C7E-BA06-D4AE4676F812}" type="pres">
      <dgm:prSet presAssocID="{72324922-2CDB-469C-B3C0-CD77296EA47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6CFE49B-EECE-4AC4-8A07-83E9AD7C0702}" type="pres">
      <dgm:prSet presAssocID="{72324922-2CDB-469C-B3C0-CD77296EA47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831569E-1087-4182-8979-D1A0EECCCEB6}" type="pres">
      <dgm:prSet presAssocID="{CADD07CE-0013-405B-9681-FAF779E53F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7747C-492D-45C1-9D08-2B0A0938170C}" type="pres">
      <dgm:prSet presAssocID="{CCEB6463-8DA0-4226-8B4B-F8517541D39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0C48BB6-42FC-488D-9AA6-9877CD842242}" type="pres">
      <dgm:prSet presAssocID="{CCEB6463-8DA0-4226-8B4B-F8517541D39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3EA81FE-7EC4-4098-AFF5-F13D6EFA48B4}" type="pres">
      <dgm:prSet presAssocID="{7A556810-7926-440C-B125-50C97C63ED1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14BA-FD8B-4932-9D63-02BB3E0E2CEC}" type="presOf" srcId="{CCEB6463-8DA0-4226-8B4B-F8517541D397}" destId="{D0C48BB6-42FC-488D-9AA6-9877CD842242}" srcOrd="1" destOrd="0" presId="urn:microsoft.com/office/officeart/2005/8/layout/process1"/>
    <dgm:cxn modelId="{8D28ED9F-2651-413B-A498-AA8E3661741F}" type="presOf" srcId="{6E17D1D9-C6D1-4DCD-A20F-0AA990D890C1}" destId="{596D96FE-96AA-4E85-A650-D1D8EDEC9850}" srcOrd="1" destOrd="0" presId="urn:microsoft.com/office/officeart/2005/8/layout/process1"/>
    <dgm:cxn modelId="{AE5E4DE8-6B2B-45C2-9A11-0405EE062724}" type="presOf" srcId="{F447ECE6-75EB-4FA7-B374-149C6D13CB5C}" destId="{6B5FECF3-38F2-45A2-A9F1-30D7C4E60E79}" srcOrd="1" destOrd="0" presId="urn:microsoft.com/office/officeart/2005/8/layout/process1"/>
    <dgm:cxn modelId="{EA7D1860-6117-4A49-9CF3-E9B41C624AC8}" type="presOf" srcId="{DBAA37A8-BC57-4699-B074-C1E2C20A9107}" destId="{3628C0F9-8A56-431A-A161-9BBE42A218A0}" srcOrd="0" destOrd="0" presId="urn:microsoft.com/office/officeart/2005/8/layout/process1"/>
    <dgm:cxn modelId="{216DAA06-A0E5-4746-AED3-6AF79E87AF84}" srcId="{DBAA37A8-BC57-4699-B074-C1E2C20A9107}" destId="{41CDE442-1B5D-4C93-A42E-0A743B9A3893}" srcOrd="3" destOrd="0" parTransId="{B17F7B3A-F449-4238-B4ED-FDD0D669D5AE}" sibTransId="{72324922-2CDB-469C-B3C0-CD77296EA47A}"/>
    <dgm:cxn modelId="{664EBDCD-C352-42DF-A871-80C4DA7C4697}" srcId="{DBAA37A8-BC57-4699-B074-C1E2C20A9107}" destId="{7A556810-7926-440C-B125-50C97C63ED18}" srcOrd="5" destOrd="0" parTransId="{2B914E54-3640-4C22-8EAD-B3C9F99C6E2C}" sibTransId="{C47285DC-278F-4691-AF80-129DD7C87F40}"/>
    <dgm:cxn modelId="{592386CE-F0F1-478D-A75B-26B667BCB333}" type="presOf" srcId="{F447ECE6-75EB-4FA7-B374-149C6D13CB5C}" destId="{A3BE7C3C-3DD2-4AAA-AF94-F699E80BAE9D}" srcOrd="0" destOrd="0" presId="urn:microsoft.com/office/officeart/2005/8/layout/process1"/>
    <dgm:cxn modelId="{8383E8B9-492B-4A22-BE23-1123B32F7610}" type="presOf" srcId="{50E99491-50B4-4506-A4B6-8CB1E89ACE0A}" destId="{FCCD5B33-7F9E-4995-82E3-1808D466BEF4}" srcOrd="1" destOrd="0" presId="urn:microsoft.com/office/officeart/2005/8/layout/process1"/>
    <dgm:cxn modelId="{2D152879-29D8-4AEA-AA95-2C4EA21E14B4}" type="presOf" srcId="{6E17D1D9-C6D1-4DCD-A20F-0AA990D890C1}" destId="{28A24DDB-7393-4594-8F7A-04FC89AA4358}" srcOrd="0" destOrd="0" presId="urn:microsoft.com/office/officeart/2005/8/layout/process1"/>
    <dgm:cxn modelId="{27CE4275-224D-4549-91A2-DCB6DD3A3BD8}" type="presOf" srcId="{D3A7A347-9DF8-49E9-9A23-25DE3702DA6D}" destId="{4CDA5EA9-65B5-4737-B230-D07CA89498A6}" srcOrd="0" destOrd="0" presId="urn:microsoft.com/office/officeart/2005/8/layout/process1"/>
    <dgm:cxn modelId="{29A7CF39-6FD8-4E34-B31F-533B16629603}" type="presOf" srcId="{58227B90-B1B9-4A9D-935D-591EC2B02BC3}" destId="{59B9C9CB-4508-4D67-9DC8-9449A61719BC}" srcOrd="0" destOrd="0" presId="urn:microsoft.com/office/officeart/2005/8/layout/process1"/>
    <dgm:cxn modelId="{0763BA92-7048-4D23-8BDD-8598DEA20C41}" srcId="{DBAA37A8-BC57-4699-B074-C1E2C20A9107}" destId="{58227B90-B1B9-4A9D-935D-591EC2B02BC3}" srcOrd="0" destOrd="0" parTransId="{A51F9C0E-598D-4516-AB1A-BD023AE19BC6}" sibTransId="{50E99491-50B4-4506-A4B6-8CB1E89ACE0A}"/>
    <dgm:cxn modelId="{ED748864-11C0-4265-AC13-B87E4B96A0FE}" srcId="{DBAA37A8-BC57-4699-B074-C1E2C20A9107}" destId="{D3A7A347-9DF8-49E9-9A23-25DE3702DA6D}" srcOrd="2" destOrd="0" parTransId="{508898F2-F271-4FD1-9E3E-0850C48864DE}" sibTransId="{F447ECE6-75EB-4FA7-B374-149C6D13CB5C}"/>
    <dgm:cxn modelId="{7815BE53-BFD5-4308-BF9A-97005F01AD14}" type="presOf" srcId="{50E99491-50B4-4506-A4B6-8CB1E89ACE0A}" destId="{CBB37575-40C2-4E78-8AFA-F6ECDD66F439}" srcOrd="0" destOrd="0" presId="urn:microsoft.com/office/officeart/2005/8/layout/process1"/>
    <dgm:cxn modelId="{EE570C15-75CF-4CFA-A915-4511D5438802}" type="presOf" srcId="{CCEB6463-8DA0-4226-8B4B-F8517541D397}" destId="{ED57747C-492D-45C1-9D08-2B0A0938170C}" srcOrd="0" destOrd="0" presId="urn:microsoft.com/office/officeart/2005/8/layout/process1"/>
    <dgm:cxn modelId="{A5CC5F7E-3AE1-4354-B77A-0756DA8CC1CC}" srcId="{DBAA37A8-BC57-4699-B074-C1E2C20A9107}" destId="{CADD07CE-0013-405B-9681-FAF779E53FEB}" srcOrd="4" destOrd="0" parTransId="{F919BA88-ABE1-4C80-9234-4B3F5C271235}" sibTransId="{CCEB6463-8DA0-4226-8B4B-F8517541D397}"/>
    <dgm:cxn modelId="{D33A3BBE-B161-4D9A-8ED0-8C994FED7F89}" type="presOf" srcId="{CADD07CE-0013-405B-9681-FAF779E53FEB}" destId="{F831569E-1087-4182-8979-D1A0EECCCEB6}" srcOrd="0" destOrd="0" presId="urn:microsoft.com/office/officeart/2005/8/layout/process1"/>
    <dgm:cxn modelId="{4F89472F-69B8-4568-ABB3-6D2CD38171B5}" type="presOf" srcId="{7A556810-7926-440C-B125-50C97C63ED18}" destId="{B3EA81FE-7EC4-4098-AFF5-F13D6EFA48B4}" srcOrd="0" destOrd="0" presId="urn:microsoft.com/office/officeart/2005/8/layout/process1"/>
    <dgm:cxn modelId="{6B9596A7-8A6F-464E-AA58-990813ADDBEF}" type="presOf" srcId="{72324922-2CDB-469C-B3C0-CD77296EA47A}" destId="{6E9A2AA8-F5EE-4C7E-BA06-D4AE4676F812}" srcOrd="0" destOrd="0" presId="urn:microsoft.com/office/officeart/2005/8/layout/process1"/>
    <dgm:cxn modelId="{99509CDE-1D24-4D0D-8714-AA2271830B07}" type="presOf" srcId="{72324922-2CDB-469C-B3C0-CD77296EA47A}" destId="{D6CFE49B-EECE-4AC4-8A07-83E9AD7C0702}" srcOrd="1" destOrd="0" presId="urn:microsoft.com/office/officeart/2005/8/layout/process1"/>
    <dgm:cxn modelId="{FF0B364E-11A9-488E-A607-61D1B04EF914}" srcId="{DBAA37A8-BC57-4699-B074-C1E2C20A9107}" destId="{326A2CD3-1C2B-4886-A642-DA9D8BEFE0B5}" srcOrd="1" destOrd="0" parTransId="{0D44C934-68E3-464D-88CA-B2905FFBEA1E}" sibTransId="{6E17D1D9-C6D1-4DCD-A20F-0AA990D890C1}"/>
    <dgm:cxn modelId="{9321F445-8DCC-4750-BB3E-7E7490F292AA}" type="presOf" srcId="{41CDE442-1B5D-4C93-A42E-0A743B9A3893}" destId="{FA24DED5-C991-42E3-8A39-89539D4FD2E3}" srcOrd="0" destOrd="0" presId="urn:microsoft.com/office/officeart/2005/8/layout/process1"/>
    <dgm:cxn modelId="{76DE9407-FFED-43E6-9DA5-FF82119D0D97}" type="presOf" srcId="{326A2CD3-1C2B-4886-A642-DA9D8BEFE0B5}" destId="{19FACCE4-B84A-44C7-996A-135DA0D6D764}" srcOrd="0" destOrd="0" presId="urn:microsoft.com/office/officeart/2005/8/layout/process1"/>
    <dgm:cxn modelId="{911E7322-7260-429A-B8FA-0303E37E3DFB}" type="presParOf" srcId="{3628C0F9-8A56-431A-A161-9BBE42A218A0}" destId="{59B9C9CB-4508-4D67-9DC8-9449A61719BC}" srcOrd="0" destOrd="0" presId="urn:microsoft.com/office/officeart/2005/8/layout/process1"/>
    <dgm:cxn modelId="{AA142A81-C164-4D54-8EEF-8B5D54BE6958}" type="presParOf" srcId="{3628C0F9-8A56-431A-A161-9BBE42A218A0}" destId="{CBB37575-40C2-4E78-8AFA-F6ECDD66F439}" srcOrd="1" destOrd="0" presId="urn:microsoft.com/office/officeart/2005/8/layout/process1"/>
    <dgm:cxn modelId="{A47A4AF3-55E2-47F9-B283-79CF64BE2925}" type="presParOf" srcId="{CBB37575-40C2-4E78-8AFA-F6ECDD66F439}" destId="{FCCD5B33-7F9E-4995-82E3-1808D466BEF4}" srcOrd="0" destOrd="0" presId="urn:microsoft.com/office/officeart/2005/8/layout/process1"/>
    <dgm:cxn modelId="{D27828BB-5354-4B4E-8A7C-E80093D316E5}" type="presParOf" srcId="{3628C0F9-8A56-431A-A161-9BBE42A218A0}" destId="{19FACCE4-B84A-44C7-996A-135DA0D6D764}" srcOrd="2" destOrd="0" presId="urn:microsoft.com/office/officeart/2005/8/layout/process1"/>
    <dgm:cxn modelId="{02A2A317-467C-43AB-BBF9-0391CEEC1440}" type="presParOf" srcId="{3628C0F9-8A56-431A-A161-9BBE42A218A0}" destId="{28A24DDB-7393-4594-8F7A-04FC89AA4358}" srcOrd="3" destOrd="0" presId="urn:microsoft.com/office/officeart/2005/8/layout/process1"/>
    <dgm:cxn modelId="{4173D5B5-368A-4758-9110-EA78D4E20EC9}" type="presParOf" srcId="{28A24DDB-7393-4594-8F7A-04FC89AA4358}" destId="{596D96FE-96AA-4E85-A650-D1D8EDEC9850}" srcOrd="0" destOrd="0" presId="urn:microsoft.com/office/officeart/2005/8/layout/process1"/>
    <dgm:cxn modelId="{49A6F28E-B35D-49EA-A59C-420DF4F25CE9}" type="presParOf" srcId="{3628C0F9-8A56-431A-A161-9BBE42A218A0}" destId="{4CDA5EA9-65B5-4737-B230-D07CA89498A6}" srcOrd="4" destOrd="0" presId="urn:microsoft.com/office/officeart/2005/8/layout/process1"/>
    <dgm:cxn modelId="{DDDA6242-8CCF-4E4F-8879-04A50BE7EAE0}" type="presParOf" srcId="{3628C0F9-8A56-431A-A161-9BBE42A218A0}" destId="{A3BE7C3C-3DD2-4AAA-AF94-F699E80BAE9D}" srcOrd="5" destOrd="0" presId="urn:microsoft.com/office/officeart/2005/8/layout/process1"/>
    <dgm:cxn modelId="{8843D319-FE57-41F0-9A7D-833B8C0D1237}" type="presParOf" srcId="{A3BE7C3C-3DD2-4AAA-AF94-F699E80BAE9D}" destId="{6B5FECF3-38F2-45A2-A9F1-30D7C4E60E79}" srcOrd="0" destOrd="0" presId="urn:microsoft.com/office/officeart/2005/8/layout/process1"/>
    <dgm:cxn modelId="{100A92B4-0F3B-41E5-905C-1E19497FA4C1}" type="presParOf" srcId="{3628C0F9-8A56-431A-A161-9BBE42A218A0}" destId="{FA24DED5-C991-42E3-8A39-89539D4FD2E3}" srcOrd="6" destOrd="0" presId="urn:microsoft.com/office/officeart/2005/8/layout/process1"/>
    <dgm:cxn modelId="{2E935354-8EE1-44AE-9002-DBD334378956}" type="presParOf" srcId="{3628C0F9-8A56-431A-A161-9BBE42A218A0}" destId="{6E9A2AA8-F5EE-4C7E-BA06-D4AE4676F812}" srcOrd="7" destOrd="0" presId="urn:microsoft.com/office/officeart/2005/8/layout/process1"/>
    <dgm:cxn modelId="{ED047282-0313-488A-858C-16D077F771AF}" type="presParOf" srcId="{6E9A2AA8-F5EE-4C7E-BA06-D4AE4676F812}" destId="{D6CFE49B-EECE-4AC4-8A07-83E9AD7C0702}" srcOrd="0" destOrd="0" presId="urn:microsoft.com/office/officeart/2005/8/layout/process1"/>
    <dgm:cxn modelId="{E0EE5475-7F02-4A14-AEEF-B714F6489EC5}" type="presParOf" srcId="{3628C0F9-8A56-431A-A161-9BBE42A218A0}" destId="{F831569E-1087-4182-8979-D1A0EECCCEB6}" srcOrd="8" destOrd="0" presId="urn:microsoft.com/office/officeart/2005/8/layout/process1"/>
    <dgm:cxn modelId="{501888B8-CB11-489D-97B8-BD0DB83D0448}" type="presParOf" srcId="{3628C0F9-8A56-431A-A161-9BBE42A218A0}" destId="{ED57747C-492D-45C1-9D08-2B0A0938170C}" srcOrd="9" destOrd="0" presId="urn:microsoft.com/office/officeart/2005/8/layout/process1"/>
    <dgm:cxn modelId="{75B36374-68E2-409C-8B9C-0E786E9EC9B5}" type="presParOf" srcId="{ED57747C-492D-45C1-9D08-2B0A0938170C}" destId="{D0C48BB6-42FC-488D-9AA6-9877CD842242}" srcOrd="0" destOrd="0" presId="urn:microsoft.com/office/officeart/2005/8/layout/process1"/>
    <dgm:cxn modelId="{8B1B8A94-E0B0-4C77-B494-BFCA8CBA7A38}" type="presParOf" srcId="{3628C0F9-8A56-431A-A161-9BBE42A218A0}" destId="{B3EA81FE-7EC4-4098-AFF5-F13D6EFA48B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AA37A8-BC57-4699-B074-C1E2C20A9107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8227B90-B1B9-4A9D-935D-591EC2B02BC3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Noise Threshold Calculation</a:t>
          </a:r>
          <a:endParaRPr lang="en-US" b="1" dirty="0"/>
        </a:p>
      </dgm:t>
    </dgm:pt>
    <dgm:pt modelId="{A51F9C0E-598D-4516-AB1A-BD023AE19BC6}" type="parTrans" cxnId="{0763BA92-7048-4D23-8BDD-8598DEA20C41}">
      <dgm:prSet/>
      <dgm:spPr/>
      <dgm:t>
        <a:bodyPr/>
        <a:lstStyle/>
        <a:p>
          <a:endParaRPr lang="en-US" b="1"/>
        </a:p>
      </dgm:t>
    </dgm:pt>
    <dgm:pt modelId="{50E99491-50B4-4506-A4B6-8CB1E89ACE0A}" type="sibTrans" cxnId="{0763BA92-7048-4D23-8BDD-8598DEA20C41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D3A7A347-9DF8-49E9-9A23-25DE3702DA6D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Cluster Identification</a:t>
          </a:r>
          <a:endParaRPr lang="en-US" b="1" dirty="0"/>
        </a:p>
      </dgm:t>
    </dgm:pt>
    <dgm:pt modelId="{508898F2-F271-4FD1-9E3E-0850C48864DE}" type="parTrans" cxnId="{ED748864-11C0-4265-AC13-B87E4B96A0FE}">
      <dgm:prSet/>
      <dgm:spPr/>
      <dgm:t>
        <a:bodyPr/>
        <a:lstStyle/>
        <a:p>
          <a:endParaRPr lang="en-US" b="1"/>
        </a:p>
      </dgm:t>
    </dgm:pt>
    <dgm:pt modelId="{F447ECE6-75EB-4FA7-B374-149C6D13CB5C}" type="sibTrans" cxnId="{ED748864-11C0-4265-AC13-B87E4B96A0FE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41CDE442-1B5D-4C93-A42E-0A743B9A3893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Charge Sharing Correction</a:t>
          </a:r>
          <a:endParaRPr lang="en-US" b="1" dirty="0"/>
        </a:p>
      </dgm:t>
    </dgm:pt>
    <dgm:pt modelId="{B17F7B3A-F449-4238-B4ED-FDD0D669D5AE}" type="parTrans" cxnId="{216DAA06-A0E5-4746-AED3-6AF79E87AF84}">
      <dgm:prSet/>
      <dgm:spPr/>
      <dgm:t>
        <a:bodyPr/>
        <a:lstStyle/>
        <a:p>
          <a:endParaRPr lang="en-US" b="1"/>
        </a:p>
      </dgm:t>
    </dgm:pt>
    <dgm:pt modelId="{72324922-2CDB-469C-B3C0-CD77296EA47A}" type="sibTrans" cxnId="{216DAA06-A0E5-4746-AED3-6AF79E87AF84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CADD07CE-0013-405B-9681-FAF779E53FEB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Initial Calibration</a:t>
          </a:r>
          <a:endParaRPr lang="en-US" b="1" dirty="0"/>
        </a:p>
      </dgm:t>
    </dgm:pt>
    <dgm:pt modelId="{F919BA88-ABE1-4C80-9234-4B3F5C271235}" type="parTrans" cxnId="{A5CC5F7E-3AE1-4354-B77A-0756DA8CC1CC}">
      <dgm:prSet/>
      <dgm:spPr/>
      <dgm:t>
        <a:bodyPr/>
        <a:lstStyle/>
        <a:p>
          <a:endParaRPr lang="en-US" b="1"/>
        </a:p>
      </dgm:t>
    </dgm:pt>
    <dgm:pt modelId="{CCEB6463-8DA0-4226-8B4B-F8517541D397}" type="sibTrans" cxnId="{A5CC5F7E-3AE1-4354-B77A-0756DA8CC1CC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7A556810-7926-440C-B125-50C97C63ED18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Refined Calibration</a:t>
          </a:r>
          <a:endParaRPr lang="en-US" b="1" dirty="0"/>
        </a:p>
      </dgm:t>
    </dgm:pt>
    <dgm:pt modelId="{2B914E54-3640-4C22-8EAD-B3C9F99C6E2C}" type="parTrans" cxnId="{664EBDCD-C352-42DF-A871-80C4DA7C4697}">
      <dgm:prSet/>
      <dgm:spPr/>
      <dgm:t>
        <a:bodyPr/>
        <a:lstStyle/>
        <a:p>
          <a:endParaRPr lang="en-US" b="1"/>
        </a:p>
      </dgm:t>
    </dgm:pt>
    <dgm:pt modelId="{C47285DC-278F-4691-AF80-129DD7C87F40}" type="sibTrans" cxnId="{664EBDCD-C352-42DF-A871-80C4DA7C4697}">
      <dgm:prSet/>
      <dgm:spPr/>
      <dgm:t>
        <a:bodyPr/>
        <a:lstStyle/>
        <a:p>
          <a:endParaRPr lang="en-US" b="1"/>
        </a:p>
      </dgm:t>
    </dgm:pt>
    <dgm:pt modelId="{326A2CD3-1C2B-4886-A642-DA9D8BEFE0B5}">
      <dgm:prSet phldrT="[Text]"/>
      <dgm:spPr>
        <a:solidFill>
          <a:srgbClr val="6886BA"/>
        </a:solidFill>
      </dgm:spPr>
      <dgm:t>
        <a:bodyPr/>
        <a:lstStyle/>
        <a:p>
          <a:r>
            <a:rPr lang="en-US" b="1" dirty="0" smtClean="0"/>
            <a:t>Threshold Application</a:t>
          </a:r>
          <a:endParaRPr lang="en-US" b="1" dirty="0"/>
        </a:p>
      </dgm:t>
    </dgm:pt>
    <dgm:pt modelId="{0D44C934-68E3-464D-88CA-B2905FFBEA1E}" type="parTrans" cxnId="{FF0B364E-11A9-488E-A607-61D1B04EF914}">
      <dgm:prSet/>
      <dgm:spPr/>
      <dgm:t>
        <a:bodyPr/>
        <a:lstStyle/>
        <a:p>
          <a:endParaRPr lang="en-US" b="1"/>
        </a:p>
      </dgm:t>
    </dgm:pt>
    <dgm:pt modelId="{6E17D1D9-C6D1-4DCD-A20F-0AA990D890C1}" type="sibTrans" cxnId="{FF0B364E-11A9-488E-A607-61D1B04EF914}">
      <dgm:prSet/>
      <dgm:spPr>
        <a:solidFill>
          <a:schemeClr val="tx1"/>
        </a:solidFill>
      </dgm:spPr>
      <dgm:t>
        <a:bodyPr/>
        <a:lstStyle/>
        <a:p>
          <a:endParaRPr lang="en-US" b="1"/>
        </a:p>
      </dgm:t>
    </dgm:pt>
    <dgm:pt modelId="{3628C0F9-8A56-431A-A161-9BBE42A218A0}" type="pres">
      <dgm:prSet presAssocID="{DBAA37A8-BC57-4699-B074-C1E2C20A9107}" presName="Name0" presStyleCnt="0">
        <dgm:presLayoutVars>
          <dgm:dir/>
          <dgm:resizeHandles val="exact"/>
        </dgm:presLayoutVars>
      </dgm:prSet>
      <dgm:spPr/>
    </dgm:pt>
    <dgm:pt modelId="{59B9C9CB-4508-4D67-9DC8-9449A61719BC}" type="pres">
      <dgm:prSet presAssocID="{58227B90-B1B9-4A9D-935D-591EC2B02BC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37575-40C2-4E78-8AFA-F6ECDD66F439}" type="pres">
      <dgm:prSet presAssocID="{50E99491-50B4-4506-A4B6-8CB1E89ACE0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CCD5B33-7F9E-4995-82E3-1808D466BEF4}" type="pres">
      <dgm:prSet presAssocID="{50E99491-50B4-4506-A4B6-8CB1E89ACE0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9FACCE4-B84A-44C7-996A-135DA0D6D764}" type="pres">
      <dgm:prSet presAssocID="{326A2CD3-1C2B-4886-A642-DA9D8BEFE0B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24DDB-7393-4594-8F7A-04FC89AA4358}" type="pres">
      <dgm:prSet presAssocID="{6E17D1D9-C6D1-4DCD-A20F-0AA990D890C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96D96FE-96AA-4E85-A650-D1D8EDEC9850}" type="pres">
      <dgm:prSet presAssocID="{6E17D1D9-C6D1-4DCD-A20F-0AA990D890C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CDA5EA9-65B5-4737-B230-D07CA89498A6}" type="pres">
      <dgm:prSet presAssocID="{D3A7A347-9DF8-49E9-9A23-25DE3702DA6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E7C3C-3DD2-4AAA-AF94-F699E80BAE9D}" type="pres">
      <dgm:prSet presAssocID="{F447ECE6-75EB-4FA7-B374-149C6D13CB5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B5FECF3-38F2-45A2-A9F1-30D7C4E60E79}" type="pres">
      <dgm:prSet presAssocID="{F447ECE6-75EB-4FA7-B374-149C6D13CB5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A24DED5-C991-42E3-8A39-89539D4FD2E3}" type="pres">
      <dgm:prSet presAssocID="{41CDE442-1B5D-4C93-A42E-0A743B9A389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A2AA8-F5EE-4C7E-BA06-D4AE4676F812}" type="pres">
      <dgm:prSet presAssocID="{72324922-2CDB-469C-B3C0-CD77296EA47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6CFE49B-EECE-4AC4-8A07-83E9AD7C0702}" type="pres">
      <dgm:prSet presAssocID="{72324922-2CDB-469C-B3C0-CD77296EA47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831569E-1087-4182-8979-D1A0EECCCEB6}" type="pres">
      <dgm:prSet presAssocID="{CADD07CE-0013-405B-9681-FAF779E53F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7747C-492D-45C1-9D08-2B0A0938170C}" type="pres">
      <dgm:prSet presAssocID="{CCEB6463-8DA0-4226-8B4B-F8517541D39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0C48BB6-42FC-488D-9AA6-9877CD842242}" type="pres">
      <dgm:prSet presAssocID="{CCEB6463-8DA0-4226-8B4B-F8517541D39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3EA81FE-7EC4-4098-AFF5-F13D6EFA48B4}" type="pres">
      <dgm:prSet presAssocID="{7A556810-7926-440C-B125-50C97C63ED1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14BA-FD8B-4932-9D63-02BB3E0E2CEC}" type="presOf" srcId="{CCEB6463-8DA0-4226-8B4B-F8517541D397}" destId="{D0C48BB6-42FC-488D-9AA6-9877CD842242}" srcOrd="1" destOrd="0" presId="urn:microsoft.com/office/officeart/2005/8/layout/process1"/>
    <dgm:cxn modelId="{8D28ED9F-2651-413B-A498-AA8E3661741F}" type="presOf" srcId="{6E17D1D9-C6D1-4DCD-A20F-0AA990D890C1}" destId="{596D96FE-96AA-4E85-A650-D1D8EDEC9850}" srcOrd="1" destOrd="0" presId="urn:microsoft.com/office/officeart/2005/8/layout/process1"/>
    <dgm:cxn modelId="{AE5E4DE8-6B2B-45C2-9A11-0405EE062724}" type="presOf" srcId="{F447ECE6-75EB-4FA7-B374-149C6D13CB5C}" destId="{6B5FECF3-38F2-45A2-A9F1-30D7C4E60E79}" srcOrd="1" destOrd="0" presId="urn:microsoft.com/office/officeart/2005/8/layout/process1"/>
    <dgm:cxn modelId="{EA7D1860-6117-4A49-9CF3-E9B41C624AC8}" type="presOf" srcId="{DBAA37A8-BC57-4699-B074-C1E2C20A9107}" destId="{3628C0F9-8A56-431A-A161-9BBE42A218A0}" srcOrd="0" destOrd="0" presId="urn:microsoft.com/office/officeart/2005/8/layout/process1"/>
    <dgm:cxn modelId="{216DAA06-A0E5-4746-AED3-6AF79E87AF84}" srcId="{DBAA37A8-BC57-4699-B074-C1E2C20A9107}" destId="{41CDE442-1B5D-4C93-A42E-0A743B9A3893}" srcOrd="3" destOrd="0" parTransId="{B17F7B3A-F449-4238-B4ED-FDD0D669D5AE}" sibTransId="{72324922-2CDB-469C-B3C0-CD77296EA47A}"/>
    <dgm:cxn modelId="{664EBDCD-C352-42DF-A871-80C4DA7C4697}" srcId="{DBAA37A8-BC57-4699-B074-C1E2C20A9107}" destId="{7A556810-7926-440C-B125-50C97C63ED18}" srcOrd="5" destOrd="0" parTransId="{2B914E54-3640-4C22-8EAD-B3C9F99C6E2C}" sibTransId="{C47285DC-278F-4691-AF80-129DD7C87F40}"/>
    <dgm:cxn modelId="{592386CE-F0F1-478D-A75B-26B667BCB333}" type="presOf" srcId="{F447ECE6-75EB-4FA7-B374-149C6D13CB5C}" destId="{A3BE7C3C-3DD2-4AAA-AF94-F699E80BAE9D}" srcOrd="0" destOrd="0" presId="urn:microsoft.com/office/officeart/2005/8/layout/process1"/>
    <dgm:cxn modelId="{8383E8B9-492B-4A22-BE23-1123B32F7610}" type="presOf" srcId="{50E99491-50B4-4506-A4B6-8CB1E89ACE0A}" destId="{FCCD5B33-7F9E-4995-82E3-1808D466BEF4}" srcOrd="1" destOrd="0" presId="urn:microsoft.com/office/officeart/2005/8/layout/process1"/>
    <dgm:cxn modelId="{2D152879-29D8-4AEA-AA95-2C4EA21E14B4}" type="presOf" srcId="{6E17D1D9-C6D1-4DCD-A20F-0AA990D890C1}" destId="{28A24DDB-7393-4594-8F7A-04FC89AA4358}" srcOrd="0" destOrd="0" presId="urn:microsoft.com/office/officeart/2005/8/layout/process1"/>
    <dgm:cxn modelId="{27CE4275-224D-4549-91A2-DCB6DD3A3BD8}" type="presOf" srcId="{D3A7A347-9DF8-49E9-9A23-25DE3702DA6D}" destId="{4CDA5EA9-65B5-4737-B230-D07CA89498A6}" srcOrd="0" destOrd="0" presId="urn:microsoft.com/office/officeart/2005/8/layout/process1"/>
    <dgm:cxn modelId="{29A7CF39-6FD8-4E34-B31F-533B16629603}" type="presOf" srcId="{58227B90-B1B9-4A9D-935D-591EC2B02BC3}" destId="{59B9C9CB-4508-4D67-9DC8-9449A61719BC}" srcOrd="0" destOrd="0" presId="urn:microsoft.com/office/officeart/2005/8/layout/process1"/>
    <dgm:cxn modelId="{0763BA92-7048-4D23-8BDD-8598DEA20C41}" srcId="{DBAA37A8-BC57-4699-B074-C1E2C20A9107}" destId="{58227B90-B1B9-4A9D-935D-591EC2B02BC3}" srcOrd="0" destOrd="0" parTransId="{A51F9C0E-598D-4516-AB1A-BD023AE19BC6}" sibTransId="{50E99491-50B4-4506-A4B6-8CB1E89ACE0A}"/>
    <dgm:cxn modelId="{ED748864-11C0-4265-AC13-B87E4B96A0FE}" srcId="{DBAA37A8-BC57-4699-B074-C1E2C20A9107}" destId="{D3A7A347-9DF8-49E9-9A23-25DE3702DA6D}" srcOrd="2" destOrd="0" parTransId="{508898F2-F271-4FD1-9E3E-0850C48864DE}" sibTransId="{F447ECE6-75EB-4FA7-B374-149C6D13CB5C}"/>
    <dgm:cxn modelId="{7815BE53-BFD5-4308-BF9A-97005F01AD14}" type="presOf" srcId="{50E99491-50B4-4506-A4B6-8CB1E89ACE0A}" destId="{CBB37575-40C2-4E78-8AFA-F6ECDD66F439}" srcOrd="0" destOrd="0" presId="urn:microsoft.com/office/officeart/2005/8/layout/process1"/>
    <dgm:cxn modelId="{EE570C15-75CF-4CFA-A915-4511D5438802}" type="presOf" srcId="{CCEB6463-8DA0-4226-8B4B-F8517541D397}" destId="{ED57747C-492D-45C1-9D08-2B0A0938170C}" srcOrd="0" destOrd="0" presId="urn:microsoft.com/office/officeart/2005/8/layout/process1"/>
    <dgm:cxn modelId="{A5CC5F7E-3AE1-4354-B77A-0756DA8CC1CC}" srcId="{DBAA37A8-BC57-4699-B074-C1E2C20A9107}" destId="{CADD07CE-0013-405B-9681-FAF779E53FEB}" srcOrd="4" destOrd="0" parTransId="{F919BA88-ABE1-4C80-9234-4B3F5C271235}" sibTransId="{CCEB6463-8DA0-4226-8B4B-F8517541D397}"/>
    <dgm:cxn modelId="{D33A3BBE-B161-4D9A-8ED0-8C994FED7F89}" type="presOf" srcId="{CADD07CE-0013-405B-9681-FAF779E53FEB}" destId="{F831569E-1087-4182-8979-D1A0EECCCEB6}" srcOrd="0" destOrd="0" presId="urn:microsoft.com/office/officeart/2005/8/layout/process1"/>
    <dgm:cxn modelId="{4F89472F-69B8-4568-ABB3-6D2CD38171B5}" type="presOf" srcId="{7A556810-7926-440C-B125-50C97C63ED18}" destId="{B3EA81FE-7EC4-4098-AFF5-F13D6EFA48B4}" srcOrd="0" destOrd="0" presId="urn:microsoft.com/office/officeart/2005/8/layout/process1"/>
    <dgm:cxn modelId="{6B9596A7-8A6F-464E-AA58-990813ADDBEF}" type="presOf" srcId="{72324922-2CDB-469C-B3C0-CD77296EA47A}" destId="{6E9A2AA8-F5EE-4C7E-BA06-D4AE4676F812}" srcOrd="0" destOrd="0" presId="urn:microsoft.com/office/officeart/2005/8/layout/process1"/>
    <dgm:cxn modelId="{99509CDE-1D24-4D0D-8714-AA2271830B07}" type="presOf" srcId="{72324922-2CDB-469C-B3C0-CD77296EA47A}" destId="{D6CFE49B-EECE-4AC4-8A07-83E9AD7C0702}" srcOrd="1" destOrd="0" presId="urn:microsoft.com/office/officeart/2005/8/layout/process1"/>
    <dgm:cxn modelId="{FF0B364E-11A9-488E-A607-61D1B04EF914}" srcId="{DBAA37A8-BC57-4699-B074-C1E2C20A9107}" destId="{326A2CD3-1C2B-4886-A642-DA9D8BEFE0B5}" srcOrd="1" destOrd="0" parTransId="{0D44C934-68E3-464D-88CA-B2905FFBEA1E}" sibTransId="{6E17D1D9-C6D1-4DCD-A20F-0AA990D890C1}"/>
    <dgm:cxn modelId="{9321F445-8DCC-4750-BB3E-7E7490F292AA}" type="presOf" srcId="{41CDE442-1B5D-4C93-A42E-0A743B9A3893}" destId="{FA24DED5-C991-42E3-8A39-89539D4FD2E3}" srcOrd="0" destOrd="0" presId="urn:microsoft.com/office/officeart/2005/8/layout/process1"/>
    <dgm:cxn modelId="{76DE9407-FFED-43E6-9DA5-FF82119D0D97}" type="presOf" srcId="{326A2CD3-1C2B-4886-A642-DA9D8BEFE0B5}" destId="{19FACCE4-B84A-44C7-996A-135DA0D6D764}" srcOrd="0" destOrd="0" presId="urn:microsoft.com/office/officeart/2005/8/layout/process1"/>
    <dgm:cxn modelId="{911E7322-7260-429A-B8FA-0303E37E3DFB}" type="presParOf" srcId="{3628C0F9-8A56-431A-A161-9BBE42A218A0}" destId="{59B9C9CB-4508-4D67-9DC8-9449A61719BC}" srcOrd="0" destOrd="0" presId="urn:microsoft.com/office/officeart/2005/8/layout/process1"/>
    <dgm:cxn modelId="{AA142A81-C164-4D54-8EEF-8B5D54BE6958}" type="presParOf" srcId="{3628C0F9-8A56-431A-A161-9BBE42A218A0}" destId="{CBB37575-40C2-4E78-8AFA-F6ECDD66F439}" srcOrd="1" destOrd="0" presId="urn:microsoft.com/office/officeart/2005/8/layout/process1"/>
    <dgm:cxn modelId="{A47A4AF3-55E2-47F9-B283-79CF64BE2925}" type="presParOf" srcId="{CBB37575-40C2-4E78-8AFA-F6ECDD66F439}" destId="{FCCD5B33-7F9E-4995-82E3-1808D466BEF4}" srcOrd="0" destOrd="0" presId="urn:microsoft.com/office/officeart/2005/8/layout/process1"/>
    <dgm:cxn modelId="{D27828BB-5354-4B4E-8A7C-E80093D316E5}" type="presParOf" srcId="{3628C0F9-8A56-431A-A161-9BBE42A218A0}" destId="{19FACCE4-B84A-44C7-996A-135DA0D6D764}" srcOrd="2" destOrd="0" presId="urn:microsoft.com/office/officeart/2005/8/layout/process1"/>
    <dgm:cxn modelId="{02A2A317-467C-43AB-BBF9-0391CEEC1440}" type="presParOf" srcId="{3628C0F9-8A56-431A-A161-9BBE42A218A0}" destId="{28A24DDB-7393-4594-8F7A-04FC89AA4358}" srcOrd="3" destOrd="0" presId="urn:microsoft.com/office/officeart/2005/8/layout/process1"/>
    <dgm:cxn modelId="{4173D5B5-368A-4758-9110-EA78D4E20EC9}" type="presParOf" srcId="{28A24DDB-7393-4594-8F7A-04FC89AA4358}" destId="{596D96FE-96AA-4E85-A650-D1D8EDEC9850}" srcOrd="0" destOrd="0" presId="urn:microsoft.com/office/officeart/2005/8/layout/process1"/>
    <dgm:cxn modelId="{49A6F28E-B35D-49EA-A59C-420DF4F25CE9}" type="presParOf" srcId="{3628C0F9-8A56-431A-A161-9BBE42A218A0}" destId="{4CDA5EA9-65B5-4737-B230-D07CA89498A6}" srcOrd="4" destOrd="0" presId="urn:microsoft.com/office/officeart/2005/8/layout/process1"/>
    <dgm:cxn modelId="{DDDA6242-8CCF-4E4F-8879-04A50BE7EAE0}" type="presParOf" srcId="{3628C0F9-8A56-431A-A161-9BBE42A218A0}" destId="{A3BE7C3C-3DD2-4AAA-AF94-F699E80BAE9D}" srcOrd="5" destOrd="0" presId="urn:microsoft.com/office/officeart/2005/8/layout/process1"/>
    <dgm:cxn modelId="{8843D319-FE57-41F0-9A7D-833B8C0D1237}" type="presParOf" srcId="{A3BE7C3C-3DD2-4AAA-AF94-F699E80BAE9D}" destId="{6B5FECF3-38F2-45A2-A9F1-30D7C4E60E79}" srcOrd="0" destOrd="0" presId="urn:microsoft.com/office/officeart/2005/8/layout/process1"/>
    <dgm:cxn modelId="{100A92B4-0F3B-41E5-905C-1E19497FA4C1}" type="presParOf" srcId="{3628C0F9-8A56-431A-A161-9BBE42A218A0}" destId="{FA24DED5-C991-42E3-8A39-89539D4FD2E3}" srcOrd="6" destOrd="0" presId="urn:microsoft.com/office/officeart/2005/8/layout/process1"/>
    <dgm:cxn modelId="{2E935354-8EE1-44AE-9002-DBD334378956}" type="presParOf" srcId="{3628C0F9-8A56-431A-A161-9BBE42A218A0}" destId="{6E9A2AA8-F5EE-4C7E-BA06-D4AE4676F812}" srcOrd="7" destOrd="0" presId="urn:microsoft.com/office/officeart/2005/8/layout/process1"/>
    <dgm:cxn modelId="{ED047282-0313-488A-858C-16D077F771AF}" type="presParOf" srcId="{6E9A2AA8-F5EE-4C7E-BA06-D4AE4676F812}" destId="{D6CFE49B-EECE-4AC4-8A07-83E9AD7C0702}" srcOrd="0" destOrd="0" presId="urn:microsoft.com/office/officeart/2005/8/layout/process1"/>
    <dgm:cxn modelId="{E0EE5475-7F02-4A14-AEEF-B714F6489EC5}" type="presParOf" srcId="{3628C0F9-8A56-431A-A161-9BBE42A218A0}" destId="{F831569E-1087-4182-8979-D1A0EECCCEB6}" srcOrd="8" destOrd="0" presId="urn:microsoft.com/office/officeart/2005/8/layout/process1"/>
    <dgm:cxn modelId="{501888B8-CB11-489D-97B8-BD0DB83D0448}" type="presParOf" srcId="{3628C0F9-8A56-431A-A161-9BBE42A218A0}" destId="{ED57747C-492D-45C1-9D08-2B0A0938170C}" srcOrd="9" destOrd="0" presId="urn:microsoft.com/office/officeart/2005/8/layout/process1"/>
    <dgm:cxn modelId="{75B36374-68E2-409C-8B9C-0E786E9EC9B5}" type="presParOf" srcId="{ED57747C-492D-45C1-9D08-2B0A0938170C}" destId="{D0C48BB6-42FC-488D-9AA6-9877CD842242}" srcOrd="0" destOrd="0" presId="urn:microsoft.com/office/officeart/2005/8/layout/process1"/>
    <dgm:cxn modelId="{8B1B8A94-E0B0-4C77-B494-BFCA8CBA7A38}" type="presParOf" srcId="{3628C0F9-8A56-431A-A161-9BBE42A218A0}" destId="{B3EA81FE-7EC4-4098-AFF5-F13D6EFA48B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9C9CB-4508-4D67-9DC8-9449A61719BC}">
      <dsp:nvSpPr>
        <dsp:cNvPr id="0" name=""/>
        <dsp:cNvSpPr/>
      </dsp:nvSpPr>
      <dsp:spPr>
        <a:xfrm>
          <a:off x="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Threshold Application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5334" y="877370"/>
        <a:ext cx="1326374" cy="814287"/>
      </dsp:txXfrm>
    </dsp:sp>
    <dsp:sp modelId="{CBB37575-40C2-4E78-8AFA-F6ECDD66F439}">
      <dsp:nvSpPr>
        <dsp:cNvPr id="0" name=""/>
        <dsp:cNvSpPr/>
      </dsp:nvSpPr>
      <dsp:spPr>
        <a:xfrm>
          <a:off x="151474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1514747" y="1182061"/>
        <a:ext cx="204353" cy="204904"/>
      </dsp:txXfrm>
    </dsp:sp>
    <dsp:sp modelId="{19FACCE4-B84A-44C7-996A-135DA0D6D764}">
      <dsp:nvSpPr>
        <dsp:cNvPr id="0" name=""/>
        <dsp:cNvSpPr/>
      </dsp:nvSpPr>
      <dsp:spPr>
        <a:xfrm>
          <a:off x="192786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Calibration Application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953194" y="877370"/>
        <a:ext cx="1326374" cy="814287"/>
      </dsp:txXfrm>
    </dsp:sp>
    <dsp:sp modelId="{28A24DDB-7393-4594-8F7A-04FC89AA4358}">
      <dsp:nvSpPr>
        <dsp:cNvPr id="0" name=""/>
        <dsp:cNvSpPr/>
      </dsp:nvSpPr>
      <dsp:spPr>
        <a:xfrm>
          <a:off x="344260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3442607" y="1182061"/>
        <a:ext cx="204353" cy="204904"/>
      </dsp:txXfrm>
    </dsp:sp>
    <dsp:sp modelId="{4CDA5EA9-65B5-4737-B230-D07CA89498A6}">
      <dsp:nvSpPr>
        <dsp:cNvPr id="0" name=""/>
        <dsp:cNvSpPr/>
      </dsp:nvSpPr>
      <dsp:spPr>
        <a:xfrm>
          <a:off x="385572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Cluster Identification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881054" y="877370"/>
        <a:ext cx="1326374" cy="814287"/>
      </dsp:txXfrm>
    </dsp:sp>
    <dsp:sp modelId="{A3BE7C3C-3DD2-4AAA-AF94-F699E80BAE9D}">
      <dsp:nvSpPr>
        <dsp:cNvPr id="0" name=""/>
        <dsp:cNvSpPr/>
      </dsp:nvSpPr>
      <dsp:spPr>
        <a:xfrm>
          <a:off x="537046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5370467" y="1182061"/>
        <a:ext cx="204353" cy="204904"/>
      </dsp:txXfrm>
    </dsp:sp>
    <dsp:sp modelId="{FA24DED5-C991-42E3-8A39-89539D4FD2E3}">
      <dsp:nvSpPr>
        <dsp:cNvPr id="0" name=""/>
        <dsp:cNvSpPr/>
      </dsp:nvSpPr>
      <dsp:spPr>
        <a:xfrm>
          <a:off x="578358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Charge Sharing Correction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808914" y="877370"/>
        <a:ext cx="1326374" cy="814287"/>
      </dsp:txXfrm>
    </dsp:sp>
    <dsp:sp modelId="{6E9A2AA8-F5EE-4C7E-BA06-D4AE4676F812}">
      <dsp:nvSpPr>
        <dsp:cNvPr id="0" name=""/>
        <dsp:cNvSpPr/>
      </dsp:nvSpPr>
      <dsp:spPr>
        <a:xfrm>
          <a:off x="729832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7298327" y="1182061"/>
        <a:ext cx="204353" cy="204904"/>
      </dsp:txXfrm>
    </dsp:sp>
    <dsp:sp modelId="{F831569E-1087-4182-8979-D1A0EECCCEB6}">
      <dsp:nvSpPr>
        <dsp:cNvPr id="0" name=""/>
        <dsp:cNvSpPr/>
      </dsp:nvSpPr>
      <dsp:spPr>
        <a:xfrm>
          <a:off x="771144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Multiplicity Analysis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7736774" y="877370"/>
        <a:ext cx="1326374" cy="814287"/>
      </dsp:txXfrm>
    </dsp:sp>
    <dsp:sp modelId="{ED57747C-492D-45C1-9D08-2B0A0938170C}">
      <dsp:nvSpPr>
        <dsp:cNvPr id="0" name=""/>
        <dsp:cNvSpPr/>
      </dsp:nvSpPr>
      <dsp:spPr>
        <a:xfrm>
          <a:off x="922618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solidFill>
              <a:schemeClr val="tx1"/>
            </a:solidFill>
          </a:endParaRPr>
        </a:p>
      </dsp:txBody>
      <dsp:txXfrm>
        <a:off x="9226187" y="1182061"/>
        <a:ext cx="204353" cy="204904"/>
      </dsp:txXfrm>
    </dsp:sp>
    <dsp:sp modelId="{B3EA81FE-7EC4-4098-AFF5-F13D6EFA48B4}">
      <dsp:nvSpPr>
        <dsp:cNvPr id="0" name=""/>
        <dsp:cNvSpPr/>
      </dsp:nvSpPr>
      <dsp:spPr>
        <a:xfrm>
          <a:off x="9639300" y="852036"/>
          <a:ext cx="1377042" cy="864955"/>
        </a:xfrm>
        <a:prstGeom prst="roundRect">
          <a:avLst>
            <a:gd name="adj" fmla="val 10000"/>
          </a:avLst>
        </a:prstGeom>
        <a:solidFill>
          <a:srgbClr val="B6B0AB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Spectroscopic Performance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9664634" y="877370"/>
        <a:ext cx="1326374" cy="814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9C9CB-4508-4D67-9DC8-9449A61719BC}">
      <dsp:nvSpPr>
        <dsp:cNvPr id="0" name=""/>
        <dsp:cNvSpPr/>
      </dsp:nvSpPr>
      <dsp:spPr>
        <a:xfrm>
          <a:off x="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Noise Threshold Calculation</a:t>
          </a:r>
          <a:endParaRPr lang="en-US" sz="1600" b="1" kern="1200" dirty="0"/>
        </a:p>
      </dsp:txBody>
      <dsp:txXfrm>
        <a:off x="25334" y="877370"/>
        <a:ext cx="1326374" cy="814287"/>
      </dsp:txXfrm>
    </dsp:sp>
    <dsp:sp modelId="{CBB37575-40C2-4E78-8AFA-F6ECDD66F439}">
      <dsp:nvSpPr>
        <dsp:cNvPr id="0" name=""/>
        <dsp:cNvSpPr/>
      </dsp:nvSpPr>
      <dsp:spPr>
        <a:xfrm>
          <a:off x="151474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1514747" y="1182061"/>
        <a:ext cx="204353" cy="204904"/>
      </dsp:txXfrm>
    </dsp:sp>
    <dsp:sp modelId="{19FACCE4-B84A-44C7-996A-135DA0D6D764}">
      <dsp:nvSpPr>
        <dsp:cNvPr id="0" name=""/>
        <dsp:cNvSpPr/>
      </dsp:nvSpPr>
      <dsp:spPr>
        <a:xfrm>
          <a:off x="192786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Threshold Application</a:t>
          </a:r>
          <a:endParaRPr lang="en-US" sz="1600" b="1" kern="1200" dirty="0"/>
        </a:p>
      </dsp:txBody>
      <dsp:txXfrm>
        <a:off x="1953194" y="877370"/>
        <a:ext cx="1326374" cy="814287"/>
      </dsp:txXfrm>
    </dsp:sp>
    <dsp:sp modelId="{28A24DDB-7393-4594-8F7A-04FC89AA4358}">
      <dsp:nvSpPr>
        <dsp:cNvPr id="0" name=""/>
        <dsp:cNvSpPr/>
      </dsp:nvSpPr>
      <dsp:spPr>
        <a:xfrm>
          <a:off x="344260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3442607" y="1182061"/>
        <a:ext cx="204353" cy="204904"/>
      </dsp:txXfrm>
    </dsp:sp>
    <dsp:sp modelId="{4CDA5EA9-65B5-4737-B230-D07CA89498A6}">
      <dsp:nvSpPr>
        <dsp:cNvPr id="0" name=""/>
        <dsp:cNvSpPr/>
      </dsp:nvSpPr>
      <dsp:spPr>
        <a:xfrm>
          <a:off x="385572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Cluster Identification</a:t>
          </a:r>
          <a:endParaRPr lang="en-US" sz="1600" b="1" kern="1200" dirty="0"/>
        </a:p>
      </dsp:txBody>
      <dsp:txXfrm>
        <a:off x="3881054" y="877370"/>
        <a:ext cx="1326374" cy="814287"/>
      </dsp:txXfrm>
    </dsp:sp>
    <dsp:sp modelId="{A3BE7C3C-3DD2-4AAA-AF94-F699E80BAE9D}">
      <dsp:nvSpPr>
        <dsp:cNvPr id="0" name=""/>
        <dsp:cNvSpPr/>
      </dsp:nvSpPr>
      <dsp:spPr>
        <a:xfrm>
          <a:off x="537046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5370467" y="1182061"/>
        <a:ext cx="204353" cy="204904"/>
      </dsp:txXfrm>
    </dsp:sp>
    <dsp:sp modelId="{FA24DED5-C991-42E3-8A39-89539D4FD2E3}">
      <dsp:nvSpPr>
        <dsp:cNvPr id="0" name=""/>
        <dsp:cNvSpPr/>
      </dsp:nvSpPr>
      <dsp:spPr>
        <a:xfrm>
          <a:off x="578358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Charge Sharing Correction</a:t>
          </a:r>
          <a:endParaRPr lang="en-US" sz="1600" b="1" kern="1200" dirty="0"/>
        </a:p>
      </dsp:txBody>
      <dsp:txXfrm>
        <a:off x="5808914" y="877370"/>
        <a:ext cx="1326374" cy="814287"/>
      </dsp:txXfrm>
    </dsp:sp>
    <dsp:sp modelId="{6E9A2AA8-F5EE-4C7E-BA06-D4AE4676F812}">
      <dsp:nvSpPr>
        <dsp:cNvPr id="0" name=""/>
        <dsp:cNvSpPr/>
      </dsp:nvSpPr>
      <dsp:spPr>
        <a:xfrm>
          <a:off x="729832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7298327" y="1182061"/>
        <a:ext cx="204353" cy="204904"/>
      </dsp:txXfrm>
    </dsp:sp>
    <dsp:sp modelId="{F831569E-1087-4182-8979-D1A0EECCCEB6}">
      <dsp:nvSpPr>
        <dsp:cNvPr id="0" name=""/>
        <dsp:cNvSpPr/>
      </dsp:nvSpPr>
      <dsp:spPr>
        <a:xfrm>
          <a:off x="771144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Initial Calibration</a:t>
          </a:r>
          <a:endParaRPr lang="en-US" sz="1600" b="1" kern="1200" dirty="0"/>
        </a:p>
      </dsp:txBody>
      <dsp:txXfrm>
        <a:off x="7736774" y="877370"/>
        <a:ext cx="1326374" cy="814287"/>
      </dsp:txXfrm>
    </dsp:sp>
    <dsp:sp modelId="{ED57747C-492D-45C1-9D08-2B0A0938170C}">
      <dsp:nvSpPr>
        <dsp:cNvPr id="0" name=""/>
        <dsp:cNvSpPr/>
      </dsp:nvSpPr>
      <dsp:spPr>
        <a:xfrm>
          <a:off x="9226187" y="1113760"/>
          <a:ext cx="291933" cy="3415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/>
        </a:p>
      </dsp:txBody>
      <dsp:txXfrm>
        <a:off x="9226187" y="1182061"/>
        <a:ext cx="204353" cy="204904"/>
      </dsp:txXfrm>
    </dsp:sp>
    <dsp:sp modelId="{B3EA81FE-7EC4-4098-AFF5-F13D6EFA48B4}">
      <dsp:nvSpPr>
        <dsp:cNvPr id="0" name=""/>
        <dsp:cNvSpPr/>
      </dsp:nvSpPr>
      <dsp:spPr>
        <a:xfrm>
          <a:off x="9639300" y="852036"/>
          <a:ext cx="1377042" cy="864955"/>
        </a:xfrm>
        <a:prstGeom prst="roundRect">
          <a:avLst>
            <a:gd name="adj" fmla="val 10000"/>
          </a:avLst>
        </a:prstGeom>
        <a:solidFill>
          <a:srgbClr val="6886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Refined Calibration</a:t>
          </a:r>
          <a:endParaRPr lang="en-US" sz="1600" b="1" kern="1200" dirty="0"/>
        </a:p>
      </dsp:txBody>
      <dsp:txXfrm>
        <a:off x="9664634" y="877370"/>
        <a:ext cx="1326374" cy="814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BB812-E651-4BFC-BF4B-D80060A0419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4C6C9-9413-42EA-ADFE-90A8178C2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3BA1D-A00F-DB41-84DA-BE26C4853B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60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75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3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57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2787FE-8CBB-6248-9619-3941DE55C1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0" y="5802305"/>
            <a:ext cx="2111379" cy="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460467-1FF7-C745-9E17-03FC0ADFFE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5460" y="0"/>
            <a:ext cx="328653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138544" y="2740593"/>
            <a:ext cx="7176655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spc="-15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HEXITEC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00308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TLDR Version</a:t>
            </a:r>
            <a:endParaRPr kumimoji="0" lang="en-US" sz="3200" b="1" i="0" u="none" strike="noStrike" kern="1200" cap="none" spc="-15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-150" normalizeH="0" baseline="0" noProof="0" dirty="0" smtClean="0">
              <a:ln>
                <a:noFill/>
              </a:ln>
              <a:solidFill>
                <a:srgbClr val="1E5DF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M. C. Veale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15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kumimoji="0" lang="en-US" sz="3200" b="1" i="0" u="none" strike="noStrike" kern="1200" cap="none" spc="-150" normalizeH="0" baseline="0" noProof="0" smtClean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/01/2021</a:t>
            </a:r>
            <a:endParaRPr kumimoji="0" lang="en-US" sz="1600" b="1" i="0" u="none" strike="noStrike" kern="1200" cap="none" spc="-150" normalizeH="0" baseline="0" noProof="0" dirty="0">
              <a:ln>
                <a:noFill/>
              </a:ln>
              <a:solidFill>
                <a:srgbClr val="1E5DF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1A9D8-A541-934F-8FC4-9439FCBF676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8" y="412403"/>
            <a:ext cx="3770785" cy="9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-4815"/>
            <a:ext cx="1216996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 Sharing Discrimination (CSD)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9"/>
          <p:cNvSpPr txBox="1">
            <a:spLocks/>
          </p:cNvSpPr>
          <p:nvPr/>
        </p:nvSpPr>
        <p:spPr bwMode="auto">
          <a:xfrm>
            <a:off x="93661" y="1266092"/>
            <a:ext cx="6002339" cy="45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cluster information, spectra can be produced from only m=1 clusters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spectra opposite compares the spectrum of a single pixel for all events (RAW) and for only m = 1 events (CSD)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reduction in low energy charge sharing events is clear</a:t>
            </a: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88" y="1430825"/>
            <a:ext cx="6423172" cy="4196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0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086" y="1229061"/>
            <a:ext cx="6964913" cy="455017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5227087" y="160484"/>
            <a:ext cx="696491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Multiplicity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93661" y="1002905"/>
            <a:ext cx="5133426" cy="42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figure shows the distribution of cluster sizes across the whole data file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the plot is on a Log scale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larger clusters are observed these are in very low numbers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total 45% of events were found to be shared</a:t>
            </a: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4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5958" r="6642" b="5258"/>
          <a:stretch/>
        </p:blipFill>
        <p:spPr bwMode="auto">
          <a:xfrm>
            <a:off x="0" y="0"/>
            <a:ext cx="6096000" cy="57752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6096000" y="324607"/>
            <a:ext cx="6096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 Sharing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6115139" y="1418655"/>
            <a:ext cx="6076861" cy="404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script produces a multiplicity histogram per pixel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histogram is then used to calculate the charge sharing percentage per pixel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noticeable gradient across the detector, this is likely to be due to variations in gain across the device.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3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419"/>
            <a:ext cx="7174323" cy="469194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7587281" y="301698"/>
            <a:ext cx="429064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7223683" y="1568531"/>
            <a:ext cx="5017842" cy="35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pixel of the detector is calibrated using the most prominent lines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GB" sz="2400" b="1" kern="0" dirty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59.54 13.94 17.75 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26.34 keV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linear calibration is then completed extracting the gradient and intercepts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1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5813"/>
            <a:ext cx="12192000" cy="39321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120449"/>
            <a:ext cx="12192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0" y="889890"/>
            <a:ext cx="12192000" cy="35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Below are maps of the gradient, intercept and r2 value per pixel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effect of the 4 ADCs is clear in the gradient map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values were: m = 28.96 eV ADU</a:t>
            </a:r>
            <a:r>
              <a:rPr lang="en-GB" sz="2400" b="1" kern="0" baseline="3000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 = 1.23 keV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5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77" y="1"/>
            <a:ext cx="5250723" cy="6858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623773" y="301698"/>
            <a:ext cx="545119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330514" y="2232066"/>
            <a:ext cx="6375086" cy="23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distribution of calibration values can be seen opposite.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consistent with what has been seen in previous HEXITEC detectors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7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14" y="0"/>
            <a:ext cx="5275385" cy="6892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623773" y="301698"/>
            <a:ext cx="545119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330514" y="1388004"/>
            <a:ext cx="6375086" cy="23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same data file is replayed applying the calibration and thresholds then the calibrated spectra are generated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Opposite are an example of a single pixel spectrum [40, 40] as well as the global spectrum [3:77, 3:77]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Spectra are shown with and without charge sharing correction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7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10197" r="2205" b="4800"/>
          <a:stretch/>
        </p:blipFill>
        <p:spPr bwMode="auto">
          <a:xfrm>
            <a:off x="0" y="387594"/>
            <a:ext cx="5908046" cy="51222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5490"/>
            <a:ext cx="6096000" cy="398251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6253036" y="82794"/>
            <a:ext cx="578192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Resolution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9"/>
          <p:cNvSpPr txBox="1">
            <a:spLocks/>
          </p:cNvSpPr>
          <p:nvPr/>
        </p:nvSpPr>
        <p:spPr bwMode="auto">
          <a:xfrm>
            <a:off x="6253035" y="1029187"/>
            <a:ext cx="5781927" cy="35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FWHM of the 59.54 keV peak was calculated per pixel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FWHM = 0.78 keV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54" y="122083"/>
            <a:ext cx="3985846" cy="6735917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122083"/>
            <a:ext cx="799513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 Sharing Addition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330514" y="1096172"/>
            <a:ext cx="7664624" cy="23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same data set was also processed using charge sharing addition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Rather than ignoring shared events, m = 2 events were summed together to reconstitute the original X-ray energy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maps opposite show how energy is distributed in these events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Evidence for charge loss in the inter-pixel region is clear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0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9" y="4401428"/>
            <a:ext cx="11680681" cy="24565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-1" y="122083"/>
            <a:ext cx="1210629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 Sharing Addition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255659" y="1096172"/>
            <a:ext cx="11680681" cy="23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Focusing just on the 59.54 keV peak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Charge sharing addition events involving a Cd or </a:t>
            </a:r>
            <a:r>
              <a:rPr lang="en-GB" sz="2400" b="1" kern="0" dirty="0" err="1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XRF photon do not show charge loss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Those that interact in the inter-pixel volume can experience up to ~ 5 keV loss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2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-4815"/>
            <a:ext cx="711569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9"/>
          <p:cNvSpPr txBox="1">
            <a:spLocks/>
          </p:cNvSpPr>
          <p:nvPr/>
        </p:nvSpPr>
        <p:spPr bwMode="auto">
          <a:xfrm>
            <a:off x="417600" y="1561032"/>
            <a:ext cx="6280493" cy="417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slides provide a brief summary of my current data processing technique for HEXITEC.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my current scripts are implemented in </a:t>
            </a:r>
            <a:r>
              <a:rPr lang="en-GB" sz="2400" b="1" kern="0" dirty="0" err="1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make use of the Imaging Toolbox.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full details can be found in the report in </a:t>
            </a:r>
            <a:r>
              <a:rPr lang="en-GB" sz="2400" b="1" kern="0" dirty="0" err="1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85" y="201815"/>
            <a:ext cx="4654968" cy="64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6" y="1"/>
            <a:ext cx="5248274" cy="6858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122083"/>
            <a:ext cx="6898387" cy="778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 Sharing Addition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330514" y="1096172"/>
            <a:ext cx="6613212" cy="242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 of CSA does result in more counts in the photo-peak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a low energy shoulder is introduced due to charge loss in the gap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at low occupancy (~3%) the use of CSA also leads to neighbour pile-up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pile-up can be seen in the global spectrum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7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0030" y="766487"/>
            <a:ext cx="11312556" cy="5346781"/>
            <a:chOff x="456656" y="152400"/>
            <a:chExt cx="11312556" cy="5346781"/>
          </a:xfrm>
        </p:grpSpPr>
        <p:sp>
          <p:nvSpPr>
            <p:cNvPr id="3" name="Rounded Rectangle 2"/>
            <p:cNvSpPr/>
            <p:nvPr/>
          </p:nvSpPr>
          <p:spPr>
            <a:xfrm>
              <a:off x="462116" y="3291337"/>
              <a:ext cx="11307096" cy="1209368"/>
            </a:xfrm>
            <a:prstGeom prst="roundRect">
              <a:avLst/>
            </a:prstGeom>
            <a:solidFill>
              <a:srgbClr val="6886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2116" y="835742"/>
              <a:ext cx="11307096" cy="1209368"/>
            </a:xfrm>
            <a:prstGeom prst="roundRect">
              <a:avLst/>
            </a:prstGeom>
            <a:solidFill>
              <a:srgbClr val="B6B0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057727275"/>
                </p:ext>
              </p:extLst>
            </p:nvPr>
          </p:nvGraphicFramePr>
          <p:xfrm>
            <a:off x="587828" y="2623094"/>
            <a:ext cx="11016343" cy="25690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161723963"/>
                </p:ext>
              </p:extLst>
            </p:nvPr>
          </p:nvGraphicFramePr>
          <p:xfrm>
            <a:off x="604763" y="152400"/>
            <a:ext cx="11016343" cy="25690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7" name="Elbow Connector 6"/>
            <p:cNvCxnSpPr>
              <a:stCxn id="6" idx="3"/>
              <a:endCxn id="5" idx="1"/>
            </p:cNvCxnSpPr>
            <p:nvPr/>
          </p:nvCxnSpPr>
          <p:spPr>
            <a:xfrm flipH="1">
              <a:off x="587828" y="1436914"/>
              <a:ext cx="11033278" cy="2470694"/>
            </a:xfrm>
            <a:prstGeom prst="bentConnector5">
              <a:avLst>
                <a:gd name="adj1" fmla="val -2072"/>
                <a:gd name="adj2" fmla="val 49815"/>
                <a:gd name="adj3" fmla="val 102072"/>
              </a:avLst>
            </a:prstGeom>
            <a:ln w="3810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52849" y="2179686"/>
              <a:ext cx="4686300" cy="9715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56657" y="444469"/>
              <a:ext cx="526701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Veale_HEXITEC_Calibration_Generation_Dec_2020.m</a:t>
              </a:r>
              <a:endParaRPr lang="en-GB" dirty="0"/>
            </a:p>
            <a:p>
              <a:r>
                <a:rPr lang="en-GB" dirty="0"/>
                <a:t/>
              </a:r>
              <a:br>
                <a:rPr lang="en-GB" dirty="0"/>
              </a:b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6656" y="4575851"/>
              <a:ext cx="473501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/>
                <a:t>HEXITEC_Calibrated_Playback_Veale_Dec_20.m</a:t>
              </a:r>
              <a:endParaRPr lang="en-GB" dirty="0"/>
            </a:p>
            <a:p>
              <a:r>
                <a:rPr lang="en-GB" dirty="0"/>
                <a:t/>
              </a:r>
              <a:br>
                <a:rPr lang="en-GB" dirty="0"/>
              </a:b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-4815"/>
            <a:ext cx="12192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Analysis Process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4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92" y="0"/>
            <a:ext cx="5083508" cy="33210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-4815"/>
            <a:ext cx="711569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 Threshold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93661" y="990783"/>
            <a:ext cx="7014831" cy="466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noise threshold is defined per pixel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calculated from the first 50k frames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histogram of the events &lt; 100 ADU is produced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threshold is defined as </a:t>
            </a:r>
            <a:r>
              <a:rPr lang="en-GB" sz="2400" b="1" kern="0" dirty="0" err="1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kern="0" dirty="0" smtClean="0">
                <a:solidFill>
                  <a:srgbClr val="003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UWHM of the noise distribution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CdTe sensor </a:t>
            </a:r>
            <a:r>
              <a:rPr lang="en-GB" sz="2400" b="1" kern="0" dirty="0" err="1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</a:t>
            </a: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22" y="3563815"/>
            <a:ext cx="5040704" cy="3293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003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-4815"/>
            <a:ext cx="12192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Threshold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33" y="784103"/>
            <a:ext cx="10303133" cy="4980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57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r="7539"/>
          <a:stretch/>
        </p:blipFill>
        <p:spPr bwMode="auto">
          <a:xfrm>
            <a:off x="0" y="-99023"/>
            <a:ext cx="12192000" cy="6957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792355"/>
            <a:ext cx="12192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Noisy Frames Suppression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12986" y="1177075"/>
            <a:ext cx="1219199" cy="38472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8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0" y="-4815"/>
            <a:ext cx="1216996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Identification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9"/>
          <p:cNvSpPr txBox="1">
            <a:spLocks/>
          </p:cNvSpPr>
          <p:nvPr/>
        </p:nvSpPr>
        <p:spPr bwMode="auto">
          <a:xfrm>
            <a:off x="93661" y="709431"/>
            <a:ext cx="6705724" cy="510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I’m no longer using the 3</a:t>
            </a:r>
            <a:r>
              <a:rPr lang="en-GB" sz="2400" b="1" kern="0" dirty="0" smtClean="0">
                <a:solidFill>
                  <a:srgbClr val="003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window technique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using the </a:t>
            </a:r>
            <a:r>
              <a:rPr lang="en-GB" sz="2400" b="1" kern="0" dirty="0" err="1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bwconncomp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in the </a:t>
            </a:r>
            <a:r>
              <a:rPr lang="en-GB" sz="2400" b="1" kern="0" dirty="0" err="1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Imaging Toolbox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are converted to binary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function then identifies connected pixels, this includes diagonals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 smtClean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clusters are then used to complete charge sharing corrections</a:t>
            </a: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1767" b="32519"/>
          <a:stretch/>
        </p:blipFill>
        <p:spPr>
          <a:xfrm>
            <a:off x="6541477" y="1844824"/>
            <a:ext cx="5628483" cy="27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5" y="0"/>
            <a:ext cx="7408985" cy="6873568"/>
          </a:xfrm>
          <a:prstGeom prst="rect">
            <a:avLst/>
          </a:prstGeom>
          <a:noFill/>
        </p:spPr>
      </p:pic>
      <p:sp>
        <p:nvSpPr>
          <p:cNvPr id="3" name="Content Placeholder 9"/>
          <p:cNvSpPr txBox="1">
            <a:spLocks/>
          </p:cNvSpPr>
          <p:nvPr/>
        </p:nvSpPr>
        <p:spPr bwMode="auto">
          <a:xfrm>
            <a:off x="93661" y="2015240"/>
            <a:ext cx="4689354" cy="261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cluster identification process can be seen in this example frame of data.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Pixels with 0 values appear as white in these plots.</a:t>
            </a: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3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46" y="1888026"/>
            <a:ext cx="6986954" cy="456456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E17AB-FEAE-1A42-84B8-5376345F5709}"/>
              </a:ext>
            </a:extLst>
          </p:cNvPr>
          <p:cNvSpPr txBox="1"/>
          <p:nvPr/>
        </p:nvSpPr>
        <p:spPr>
          <a:xfrm>
            <a:off x="5227087" y="709431"/>
            <a:ext cx="696491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spc="-160" dirty="0" smtClean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Multiplicity</a:t>
            </a:r>
            <a:endParaRPr lang="en-US" sz="4400" b="1" spc="-160" dirty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93661" y="1213919"/>
            <a:ext cx="5133426" cy="42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multiplicity is defined as the number of pixels involved in a single interaction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histogram opposite shows the distribution of cluster sizes for a single frame of data</a:t>
            </a: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kern="0" dirty="0" smtClean="0">
                <a:solidFill>
                  <a:srgbClr val="0030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majority are either m = 1 or m = 2 clusters</a:t>
            </a:r>
            <a:endParaRPr lang="en-GB" sz="2400" b="1" kern="0" dirty="0">
              <a:solidFill>
                <a:srgbClr val="0030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468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201D3E"/>
      </a:dk1>
      <a:lt1>
        <a:srgbClr val="FFFFFF"/>
      </a:lt1>
      <a:dk2>
        <a:srgbClr val="FFFFFF"/>
      </a:dk2>
      <a:lt2>
        <a:srgbClr val="FFFFFF"/>
      </a:lt2>
      <a:accent1>
        <a:srgbClr val="69BF49"/>
      </a:accent1>
      <a:accent2>
        <a:srgbClr val="07B089"/>
      </a:accent2>
      <a:accent3>
        <a:srgbClr val="36D2AF"/>
      </a:accent3>
      <a:accent4>
        <a:srgbClr val="10BED6"/>
      </a:accent4>
      <a:accent5>
        <a:srgbClr val="247BE1"/>
      </a:accent5>
      <a:accent6>
        <a:srgbClr val="BF28BC"/>
      </a:accent6>
      <a:hlink>
        <a:srgbClr val="FF595B"/>
      </a:hlink>
      <a:folHlink>
        <a:srgbClr val="F0243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BD2ECA0F31A74AADFEF6BB9F1F5CF3" ma:contentTypeVersion="9" ma:contentTypeDescription="Create a new document." ma:contentTypeScope="" ma:versionID="08e71d19471bd36556370f6ad943dd7d">
  <xsd:schema xmlns:xsd="http://www.w3.org/2001/XMLSchema" xmlns:xs="http://www.w3.org/2001/XMLSchema" xmlns:p="http://schemas.microsoft.com/office/2006/metadata/properties" xmlns:ns2="808c0d3a-e8fb-476d-a0b6-be94196dd25b" targetNamespace="http://schemas.microsoft.com/office/2006/metadata/properties" ma:root="true" ma:fieldsID="4fdb50600cc351623592c1b2aeb02ddd" ns2:_="">
    <xsd:import namespace="808c0d3a-e8fb-476d-a0b6-be94196dd2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c0d3a-e8fb-476d-a0b6-be94196dd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80732F-6769-4606-8890-A615686CB13D}">
  <ds:schemaRefs>
    <ds:schemaRef ds:uri="http://schemas.microsoft.com/office/2006/documentManagement/types"/>
    <ds:schemaRef ds:uri="808c0d3a-e8fb-476d-a0b6-be94196dd25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C0827A-44E5-42C1-BD47-82F6A0E7F9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c0d3a-e8fb-476d-a0b6-be94196dd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853F75-F3B4-41C9-AA1A-DFDF51D17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714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Regular</vt:lpstr>
      <vt:lpstr>Calibri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Veale, Matthew (STFC,RAL,TECH)</dc:creator>
  <cp:lastModifiedBy>Veale, Matthew (STFC,RAL,TECH)</cp:lastModifiedBy>
  <cp:revision>83</cp:revision>
  <dcterms:created xsi:type="dcterms:W3CDTF">2020-11-17T10:13:37Z</dcterms:created>
  <dcterms:modified xsi:type="dcterms:W3CDTF">2021-01-05T08:43:24Z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0x01010024BD2ECA0F31A74AADFEF6BB9F1F5CF3</vt:lpwstr>
  </property>
</Properties>
</file>