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55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7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6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1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96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9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2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8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7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3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5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50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11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1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65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52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70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22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7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7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0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870CE-CE60-4F24-95A1-3487F9D5D94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F754C5-A9D8-47FB-8EA2-2466F28EE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578D-A5D6-4011-A59F-C465331B5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071" y="2404531"/>
            <a:ext cx="7766936" cy="1646302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STTLA</a:t>
            </a:r>
            <a:r>
              <a:rPr lang="zh-CN" altLang="en-US" sz="4800" b="1" dirty="0"/>
              <a:t>项目组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41D73-ED91-4EF9-9DCF-2E2F1A31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958" y="4050833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项目企划</a:t>
            </a:r>
          </a:p>
        </p:txBody>
      </p:sp>
    </p:spTree>
    <p:extLst>
      <p:ext uri="{BB962C8B-B14F-4D97-AF65-F5344CB8AC3E}">
        <p14:creationId xmlns:p14="http://schemas.microsoft.com/office/powerpoint/2010/main" val="44654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12A54-8C0E-4BC2-9C44-5871F7BA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服务器类型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40C507-582C-4A36-9980-0C666468ECB4}"/>
              </a:ext>
            </a:extLst>
          </p:cNvPr>
          <p:cNvSpPr txBox="1"/>
          <p:nvPr/>
        </p:nvSpPr>
        <p:spPr>
          <a:xfrm>
            <a:off x="956345" y="1501629"/>
            <a:ext cx="65934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生存</a:t>
            </a:r>
            <a:r>
              <a:rPr lang="en-US" altLang="zh-CN" dirty="0">
                <a:latin typeface="Adobe Arabic" panose="02040503050201020203" pitchFamily="18" charset="-78"/>
                <a:cs typeface="Adobe Arabic" panose="02040503050201020203" pitchFamily="18" charset="-78"/>
              </a:rPr>
              <a:t>&amp;</a:t>
            </a:r>
            <a:r>
              <a:rPr lang="zh-CN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和小游戏，我们用薪创作快乐。</a:t>
            </a:r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zh-CN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空岛生存</a:t>
            </a:r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zh-CN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高度开放式生存，这就是每一个玩家的另一个现实。</a:t>
            </a:r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zh-CN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从</a:t>
            </a:r>
            <a:r>
              <a:rPr lang="en-US" altLang="zh-CN" dirty="0">
                <a:latin typeface="Adobe Arabic" panose="02040503050201020203" pitchFamily="18" charset="-78"/>
                <a:cs typeface="Adobe Arabic" panose="02040503050201020203" pitchFamily="18" charset="-78"/>
              </a:rPr>
              <a:t>1.8—1.13</a:t>
            </a:r>
            <a:r>
              <a:rPr lang="zh-CN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每一个版本的玩家都能享受到每个版本的独有小游戏。</a:t>
            </a:r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altLang="zh-CN" dirty="0">
                <a:latin typeface="Adobe Arabic" panose="02040503050201020203" pitchFamily="18" charset="-78"/>
                <a:cs typeface="Adobe Arabic" panose="02040503050201020203" pitchFamily="18" charset="-78"/>
              </a:rPr>
              <a:t>LA</a:t>
            </a:r>
            <a:r>
              <a:rPr lang="zh-CN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正因为如此而与其他服务器不一样。</a:t>
            </a:r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altLang="zh-C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altLang="zh-CN" dirty="0"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                                                                      ——</a:t>
            </a:r>
            <a:r>
              <a:rPr lang="en-US" altLang="zh-CN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skniro</a:t>
            </a:r>
            <a:r>
              <a:rPr lang="en-US" altLang="zh-CN" dirty="0">
                <a:latin typeface="Adobe Arabic" panose="02040503050201020203" pitchFamily="18" charset="-78"/>
                <a:cs typeface="Adobe Arabic" panose="02040503050201020203" pitchFamily="18" charset="-78"/>
              </a:rPr>
              <a:t> tech team 2018.10.3</a:t>
            </a:r>
          </a:p>
        </p:txBody>
      </p:sp>
    </p:spTree>
    <p:extLst>
      <p:ext uri="{BB962C8B-B14F-4D97-AF65-F5344CB8AC3E}">
        <p14:creationId xmlns:p14="http://schemas.microsoft.com/office/powerpoint/2010/main" val="229524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D76778-5C0D-4345-936D-5F8E9D4100F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8B77C2D-0C55-49FA-990D-D64086A3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25" y="290259"/>
            <a:ext cx="10515600" cy="13255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主城</a:t>
            </a:r>
          </a:p>
        </p:txBody>
      </p:sp>
    </p:spTree>
    <p:extLst>
      <p:ext uri="{BB962C8B-B14F-4D97-AF65-F5344CB8AC3E}">
        <p14:creationId xmlns:p14="http://schemas.microsoft.com/office/powerpoint/2010/main" val="7537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8E46-E6E8-427D-B2C1-D07144B7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1644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14</TotalTime>
  <Words>75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方正姚体</vt:lpstr>
      <vt:lpstr>华文新魏</vt:lpstr>
      <vt:lpstr>宋体</vt:lpstr>
      <vt:lpstr>Adobe Arabic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平面</vt:lpstr>
      <vt:lpstr>STTLA项目组</vt:lpstr>
      <vt:lpstr>服务器类型</vt:lpstr>
      <vt:lpstr>主城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STTLA项目组</dc:title>
  <dc:creator>马 家驰</dc:creator>
  <cp:lastModifiedBy>马 家驰</cp:lastModifiedBy>
  <cp:revision>2</cp:revision>
  <dcterms:created xsi:type="dcterms:W3CDTF">2018-10-03T13:15:56Z</dcterms:created>
  <dcterms:modified xsi:type="dcterms:W3CDTF">2018-10-03T13:30:09Z</dcterms:modified>
</cp:coreProperties>
</file>